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xmlns="">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3"/>
    <a:srgbClr val="1C5EFF"/>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4807" autoAdjust="0"/>
    <p:restoredTop sz="96754" autoAdjust="0"/>
  </p:normalViewPr>
  <p:slideViewPr>
    <p:cSldViewPr>
      <p:cViewPr>
        <p:scale>
          <a:sx n="33" d="100"/>
          <a:sy n="33" d="100"/>
        </p:scale>
        <p:origin x="-306" y="-72"/>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B5CB34-B3B6-4F8D-A158-1ABE379D6BE6}" type="doc">
      <dgm:prSet loTypeId="urn:microsoft.com/office/officeart/2005/8/layout/gear1" loCatId="relationship" qsTypeId="urn:microsoft.com/office/officeart/2005/8/quickstyle/simple1" qsCatId="simple" csTypeId="urn:microsoft.com/office/officeart/2005/8/colors/accent1_2" csCatId="accent1" phldr="1"/>
      <dgm:spPr/>
    </dgm:pt>
    <dgm:pt modelId="{B26AC8BB-AA70-4E4F-9F7A-90782953F942}">
      <dgm:prSet phldrT="[Text]" custT="1"/>
      <dgm:spPr>
        <a:solidFill>
          <a:srgbClr val="000063"/>
        </a:solidFill>
      </dgm:spPr>
      <dgm:t>
        <a:bodyPr/>
        <a:lstStyle/>
        <a:p>
          <a:r>
            <a:rPr lang="en-US" sz="5000" dirty="0" smtClean="0">
              <a:solidFill>
                <a:schemeClr val="bg1"/>
              </a:solidFill>
            </a:rPr>
            <a:t>Report </a:t>
          </a:r>
          <a:r>
            <a:rPr lang="en-US" altLang="en-US" sz="30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Diagnostics, Metrics and Compliance</a:t>
          </a:r>
          <a:endParaRPr lang="en-US" sz="3000" dirty="0">
            <a:solidFill>
              <a:schemeClr val="bg1"/>
            </a:solidFill>
          </a:endParaRPr>
        </a:p>
      </dgm:t>
    </dgm:pt>
    <dgm:pt modelId="{D8FCACDC-F74E-4187-819A-4F1A6FD84918}" type="parTrans" cxnId="{2E1C5E1A-B476-4A20-99BF-E8DC20770249}">
      <dgm:prSet/>
      <dgm:spPr/>
      <dgm:t>
        <a:bodyPr/>
        <a:lstStyle/>
        <a:p>
          <a:endParaRPr lang="en-US"/>
        </a:p>
      </dgm:t>
    </dgm:pt>
    <dgm:pt modelId="{37614924-A337-4DA5-BA34-B83EEB8F1138}" type="sibTrans" cxnId="{2E1C5E1A-B476-4A20-99BF-E8DC20770249}">
      <dgm:prSet/>
      <dgm:spPr>
        <a:solidFill>
          <a:srgbClr val="1C5EFF"/>
        </a:solidFill>
      </dgm:spPr>
      <dgm:t>
        <a:bodyPr/>
        <a:lstStyle/>
        <a:p>
          <a:endParaRPr lang="en-US"/>
        </a:p>
      </dgm:t>
    </dgm:pt>
    <dgm:pt modelId="{B0AFE7E7-1E32-49D6-A8AE-613BA4DA0C12}">
      <dgm:prSet phldrT="[Text]" custT="1"/>
      <dgm:spPr>
        <a:solidFill>
          <a:srgbClr val="000063"/>
        </a:solidFill>
      </dgm:spPr>
      <dgm:t>
        <a:bodyPr/>
        <a:lstStyle/>
        <a:p>
          <a:r>
            <a:rPr lang="en-US" sz="5000" dirty="0" smtClean="0">
              <a:solidFill>
                <a:schemeClr val="bg1"/>
              </a:solidFill>
            </a:rPr>
            <a:t>Verify</a:t>
          </a:r>
          <a:r>
            <a:rPr lang="en-US" sz="2300" dirty="0" smtClean="0">
              <a:solidFill>
                <a:schemeClr val="bg1"/>
              </a:solidFill>
            </a:rPr>
            <a:t> </a:t>
          </a:r>
          <a:r>
            <a:rPr lang="en-US" altLang="en-US" sz="20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Database, Performance and Interfaces</a:t>
          </a:r>
          <a:endParaRPr lang="en-US" sz="2000" dirty="0">
            <a:solidFill>
              <a:schemeClr val="bg1"/>
            </a:solidFill>
          </a:endParaRPr>
        </a:p>
      </dgm:t>
    </dgm:pt>
    <dgm:pt modelId="{9ECC3CF9-E73B-4D6D-A29E-51B350D65AB4}" type="parTrans" cxnId="{B69D5F62-4E55-40E2-A9FD-72E20F179602}">
      <dgm:prSet/>
      <dgm:spPr/>
      <dgm:t>
        <a:bodyPr/>
        <a:lstStyle/>
        <a:p>
          <a:endParaRPr lang="en-US"/>
        </a:p>
      </dgm:t>
    </dgm:pt>
    <dgm:pt modelId="{1E5B3506-40CE-47D5-A27B-6BA90C2F12D8}" type="sibTrans" cxnId="{B69D5F62-4E55-40E2-A9FD-72E20F179602}">
      <dgm:prSet/>
      <dgm:spPr>
        <a:solidFill>
          <a:srgbClr val="1C5EFF"/>
        </a:solidFill>
      </dgm:spPr>
      <dgm:t>
        <a:bodyPr/>
        <a:lstStyle/>
        <a:p>
          <a:endParaRPr lang="en-US"/>
        </a:p>
      </dgm:t>
    </dgm:pt>
    <dgm:pt modelId="{BF04A75A-3D74-478D-84AA-61D192FE8393}">
      <dgm:prSet phldrT="[Text]" custT="1"/>
      <dgm:spPr>
        <a:solidFill>
          <a:srgbClr val="000063"/>
        </a:solidFill>
      </dgm:spPr>
      <dgm:t>
        <a:bodyPr/>
        <a:lstStyle/>
        <a:p>
          <a:r>
            <a:rPr lang="en-US" sz="5500" dirty="0" smtClean="0">
              <a:solidFill>
                <a:schemeClr val="bg1"/>
              </a:solidFill>
            </a:rPr>
            <a:t>Plan</a:t>
          </a:r>
          <a:r>
            <a:rPr lang="en-US" sz="5000" dirty="0" smtClean="0">
              <a:solidFill>
                <a:schemeClr val="bg1"/>
              </a:solidFill>
            </a:rPr>
            <a:t> </a:t>
          </a:r>
          <a:r>
            <a:rPr lang="en-US" altLang="en-US" sz="23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Input Data, Processes and Expectations</a:t>
          </a:r>
          <a:endParaRPr lang="en-US" sz="2300" dirty="0">
            <a:solidFill>
              <a:schemeClr val="bg1"/>
            </a:solidFill>
          </a:endParaRPr>
        </a:p>
      </dgm:t>
    </dgm:pt>
    <dgm:pt modelId="{BF7DF4FF-CB4F-4AE2-BE32-A232ED99AAFC}" type="parTrans" cxnId="{018D269D-08FA-434E-895D-22EB5380B8F7}">
      <dgm:prSet/>
      <dgm:spPr/>
      <dgm:t>
        <a:bodyPr/>
        <a:lstStyle/>
        <a:p>
          <a:endParaRPr lang="en-US"/>
        </a:p>
      </dgm:t>
    </dgm:pt>
    <dgm:pt modelId="{DF50AF5E-DFFA-4281-A573-BBA882FB78A5}" type="sibTrans" cxnId="{018D269D-08FA-434E-895D-22EB5380B8F7}">
      <dgm:prSet/>
      <dgm:spPr>
        <a:solidFill>
          <a:srgbClr val="1C5EFF"/>
        </a:solidFill>
      </dgm:spPr>
      <dgm:t>
        <a:bodyPr/>
        <a:lstStyle/>
        <a:p>
          <a:endParaRPr lang="en-US"/>
        </a:p>
      </dgm:t>
    </dgm:pt>
    <dgm:pt modelId="{9BD052F7-802C-43D4-84B7-62A48D57A760}" type="pres">
      <dgm:prSet presAssocID="{41B5CB34-B3B6-4F8D-A158-1ABE379D6BE6}" presName="composite" presStyleCnt="0">
        <dgm:presLayoutVars>
          <dgm:chMax val="3"/>
          <dgm:animLvl val="lvl"/>
          <dgm:resizeHandles val="exact"/>
        </dgm:presLayoutVars>
      </dgm:prSet>
      <dgm:spPr/>
    </dgm:pt>
    <dgm:pt modelId="{3F999AF5-48FB-4027-9E5C-9602420898DE}" type="pres">
      <dgm:prSet presAssocID="{B26AC8BB-AA70-4E4F-9F7A-90782953F942}" presName="gear1" presStyleLbl="node1" presStyleIdx="0" presStyleCnt="3">
        <dgm:presLayoutVars>
          <dgm:chMax val="1"/>
          <dgm:bulletEnabled val="1"/>
        </dgm:presLayoutVars>
      </dgm:prSet>
      <dgm:spPr/>
      <dgm:t>
        <a:bodyPr/>
        <a:lstStyle/>
        <a:p>
          <a:endParaRPr lang="en-US"/>
        </a:p>
      </dgm:t>
    </dgm:pt>
    <dgm:pt modelId="{3A3FDB0C-924D-458B-BBE4-5648425A15EF}" type="pres">
      <dgm:prSet presAssocID="{B26AC8BB-AA70-4E4F-9F7A-90782953F942}" presName="gear1srcNode" presStyleLbl="node1" presStyleIdx="0" presStyleCnt="3"/>
      <dgm:spPr/>
      <dgm:t>
        <a:bodyPr/>
        <a:lstStyle/>
        <a:p>
          <a:endParaRPr lang="en-US"/>
        </a:p>
      </dgm:t>
    </dgm:pt>
    <dgm:pt modelId="{623D36C1-E020-45BD-9207-911DF6E0C40A}" type="pres">
      <dgm:prSet presAssocID="{B26AC8BB-AA70-4E4F-9F7A-90782953F942}" presName="gear1dstNode" presStyleLbl="node1" presStyleIdx="0" presStyleCnt="3"/>
      <dgm:spPr/>
      <dgm:t>
        <a:bodyPr/>
        <a:lstStyle/>
        <a:p>
          <a:endParaRPr lang="en-US"/>
        </a:p>
      </dgm:t>
    </dgm:pt>
    <dgm:pt modelId="{CDD75C10-9AAD-47F7-B281-632D63088C26}" type="pres">
      <dgm:prSet presAssocID="{B0AFE7E7-1E32-49D6-A8AE-613BA4DA0C12}" presName="gear2" presStyleLbl="node1" presStyleIdx="1" presStyleCnt="3">
        <dgm:presLayoutVars>
          <dgm:chMax val="1"/>
          <dgm:bulletEnabled val="1"/>
        </dgm:presLayoutVars>
      </dgm:prSet>
      <dgm:spPr/>
      <dgm:t>
        <a:bodyPr/>
        <a:lstStyle/>
        <a:p>
          <a:endParaRPr lang="en-US"/>
        </a:p>
      </dgm:t>
    </dgm:pt>
    <dgm:pt modelId="{7B2CB0B6-4CDB-4B1C-9FD8-A5B6BCA4F961}" type="pres">
      <dgm:prSet presAssocID="{B0AFE7E7-1E32-49D6-A8AE-613BA4DA0C12}" presName="gear2srcNode" presStyleLbl="node1" presStyleIdx="1" presStyleCnt="3"/>
      <dgm:spPr/>
      <dgm:t>
        <a:bodyPr/>
        <a:lstStyle/>
        <a:p>
          <a:endParaRPr lang="en-US"/>
        </a:p>
      </dgm:t>
    </dgm:pt>
    <dgm:pt modelId="{F6E2A79C-5A12-4AC0-8DB8-ABA18E6E6B56}" type="pres">
      <dgm:prSet presAssocID="{B0AFE7E7-1E32-49D6-A8AE-613BA4DA0C12}" presName="gear2dstNode" presStyleLbl="node1" presStyleIdx="1" presStyleCnt="3"/>
      <dgm:spPr/>
      <dgm:t>
        <a:bodyPr/>
        <a:lstStyle/>
        <a:p>
          <a:endParaRPr lang="en-US"/>
        </a:p>
      </dgm:t>
    </dgm:pt>
    <dgm:pt modelId="{767F659C-B26E-4248-8293-583604501034}" type="pres">
      <dgm:prSet presAssocID="{BF04A75A-3D74-478D-84AA-61D192FE8393}" presName="gear3" presStyleLbl="node1" presStyleIdx="2" presStyleCnt="3" custScaleX="114369" custScaleY="106577"/>
      <dgm:spPr/>
      <dgm:t>
        <a:bodyPr/>
        <a:lstStyle/>
        <a:p>
          <a:endParaRPr lang="en-US"/>
        </a:p>
      </dgm:t>
    </dgm:pt>
    <dgm:pt modelId="{678A35BA-3188-4839-B59E-7B31815CEEC2}" type="pres">
      <dgm:prSet presAssocID="{BF04A75A-3D74-478D-84AA-61D192FE8393}" presName="gear3tx" presStyleLbl="node1" presStyleIdx="2" presStyleCnt="3">
        <dgm:presLayoutVars>
          <dgm:chMax val="1"/>
          <dgm:bulletEnabled val="1"/>
        </dgm:presLayoutVars>
      </dgm:prSet>
      <dgm:spPr/>
      <dgm:t>
        <a:bodyPr/>
        <a:lstStyle/>
        <a:p>
          <a:endParaRPr lang="en-US"/>
        </a:p>
      </dgm:t>
    </dgm:pt>
    <dgm:pt modelId="{9BBDFD4A-2340-46F6-9343-1E92036B7AFE}" type="pres">
      <dgm:prSet presAssocID="{BF04A75A-3D74-478D-84AA-61D192FE8393}" presName="gear3srcNode" presStyleLbl="node1" presStyleIdx="2" presStyleCnt="3"/>
      <dgm:spPr/>
      <dgm:t>
        <a:bodyPr/>
        <a:lstStyle/>
        <a:p>
          <a:endParaRPr lang="en-US"/>
        </a:p>
      </dgm:t>
    </dgm:pt>
    <dgm:pt modelId="{D61CC5DE-2BB9-4D75-ABA1-49AFC57C2D2F}" type="pres">
      <dgm:prSet presAssocID="{BF04A75A-3D74-478D-84AA-61D192FE8393}" presName="gear3dstNode" presStyleLbl="node1" presStyleIdx="2" presStyleCnt="3"/>
      <dgm:spPr/>
      <dgm:t>
        <a:bodyPr/>
        <a:lstStyle/>
        <a:p>
          <a:endParaRPr lang="en-US"/>
        </a:p>
      </dgm:t>
    </dgm:pt>
    <dgm:pt modelId="{2ECAD861-836A-457C-AFFE-FC9FF7DDABA3}" type="pres">
      <dgm:prSet presAssocID="{37614924-A337-4DA5-BA34-B83EEB8F1138}" presName="connector1" presStyleLbl="sibTrans2D1" presStyleIdx="0" presStyleCnt="3"/>
      <dgm:spPr/>
      <dgm:t>
        <a:bodyPr/>
        <a:lstStyle/>
        <a:p>
          <a:endParaRPr lang="en-US"/>
        </a:p>
      </dgm:t>
    </dgm:pt>
    <dgm:pt modelId="{0E1FDB57-CAFC-42F1-ACCA-2ACFB1144140}" type="pres">
      <dgm:prSet presAssocID="{1E5B3506-40CE-47D5-A27B-6BA90C2F12D8}" presName="connector2" presStyleLbl="sibTrans2D1" presStyleIdx="1" presStyleCnt="3"/>
      <dgm:spPr/>
      <dgm:t>
        <a:bodyPr/>
        <a:lstStyle/>
        <a:p>
          <a:endParaRPr lang="en-US"/>
        </a:p>
      </dgm:t>
    </dgm:pt>
    <dgm:pt modelId="{4B46CC88-A61F-4A8C-AA84-A98567507987}" type="pres">
      <dgm:prSet presAssocID="{DF50AF5E-DFFA-4281-A573-BBA882FB78A5}" presName="connector3" presStyleLbl="sibTrans2D1" presStyleIdx="2" presStyleCnt="3"/>
      <dgm:spPr/>
      <dgm:t>
        <a:bodyPr/>
        <a:lstStyle/>
        <a:p>
          <a:endParaRPr lang="en-US"/>
        </a:p>
      </dgm:t>
    </dgm:pt>
  </dgm:ptLst>
  <dgm:cxnLst>
    <dgm:cxn modelId="{F29D5BC8-E600-4A71-8001-C9D972121C97}" type="presOf" srcId="{B26AC8BB-AA70-4E4F-9F7A-90782953F942}" destId="{3F999AF5-48FB-4027-9E5C-9602420898DE}" srcOrd="0" destOrd="0" presId="urn:microsoft.com/office/officeart/2005/8/layout/gear1"/>
    <dgm:cxn modelId="{9AC9A548-E7E0-4A6A-8878-07655AF7EFC1}" type="presOf" srcId="{B0AFE7E7-1E32-49D6-A8AE-613BA4DA0C12}" destId="{7B2CB0B6-4CDB-4B1C-9FD8-A5B6BCA4F961}" srcOrd="1" destOrd="0" presId="urn:microsoft.com/office/officeart/2005/8/layout/gear1"/>
    <dgm:cxn modelId="{2E1C5E1A-B476-4A20-99BF-E8DC20770249}" srcId="{41B5CB34-B3B6-4F8D-A158-1ABE379D6BE6}" destId="{B26AC8BB-AA70-4E4F-9F7A-90782953F942}" srcOrd="0" destOrd="0" parTransId="{D8FCACDC-F74E-4187-819A-4F1A6FD84918}" sibTransId="{37614924-A337-4DA5-BA34-B83EEB8F1138}"/>
    <dgm:cxn modelId="{E1B31265-BE80-4990-93AD-D644B08F148F}" type="presOf" srcId="{B0AFE7E7-1E32-49D6-A8AE-613BA4DA0C12}" destId="{F6E2A79C-5A12-4AC0-8DB8-ABA18E6E6B56}" srcOrd="2" destOrd="0" presId="urn:microsoft.com/office/officeart/2005/8/layout/gear1"/>
    <dgm:cxn modelId="{36F7DBF0-E758-4C6E-BADD-3279FDCFB59F}" type="presOf" srcId="{DF50AF5E-DFFA-4281-A573-BBA882FB78A5}" destId="{4B46CC88-A61F-4A8C-AA84-A98567507987}" srcOrd="0" destOrd="0" presId="urn:microsoft.com/office/officeart/2005/8/layout/gear1"/>
    <dgm:cxn modelId="{8945C9F8-B66B-4D5D-8AA0-0B7059091C73}" type="presOf" srcId="{BF04A75A-3D74-478D-84AA-61D192FE8393}" destId="{9BBDFD4A-2340-46F6-9343-1E92036B7AFE}" srcOrd="2" destOrd="0" presId="urn:microsoft.com/office/officeart/2005/8/layout/gear1"/>
    <dgm:cxn modelId="{6EC0CF76-D45F-43DC-8C96-97C90F710501}" type="presOf" srcId="{37614924-A337-4DA5-BA34-B83EEB8F1138}" destId="{2ECAD861-836A-457C-AFFE-FC9FF7DDABA3}" srcOrd="0" destOrd="0" presId="urn:microsoft.com/office/officeart/2005/8/layout/gear1"/>
    <dgm:cxn modelId="{C7040C4B-0BC8-47DF-9DB4-A694DB3D43F8}" type="presOf" srcId="{BF04A75A-3D74-478D-84AA-61D192FE8393}" destId="{767F659C-B26E-4248-8293-583604501034}" srcOrd="0" destOrd="0" presId="urn:microsoft.com/office/officeart/2005/8/layout/gear1"/>
    <dgm:cxn modelId="{9464C8B1-D8F5-46A4-BDC8-BC66A8528F0A}" type="presOf" srcId="{BF04A75A-3D74-478D-84AA-61D192FE8393}" destId="{678A35BA-3188-4839-B59E-7B31815CEEC2}" srcOrd="1" destOrd="0" presId="urn:microsoft.com/office/officeart/2005/8/layout/gear1"/>
    <dgm:cxn modelId="{080B8F1F-0938-493D-BB4F-36BEC87A0EF9}" type="presOf" srcId="{1E5B3506-40CE-47D5-A27B-6BA90C2F12D8}" destId="{0E1FDB57-CAFC-42F1-ACCA-2ACFB1144140}" srcOrd="0" destOrd="0" presId="urn:microsoft.com/office/officeart/2005/8/layout/gear1"/>
    <dgm:cxn modelId="{B69D5F62-4E55-40E2-A9FD-72E20F179602}" srcId="{41B5CB34-B3B6-4F8D-A158-1ABE379D6BE6}" destId="{B0AFE7E7-1E32-49D6-A8AE-613BA4DA0C12}" srcOrd="1" destOrd="0" parTransId="{9ECC3CF9-E73B-4D6D-A29E-51B350D65AB4}" sibTransId="{1E5B3506-40CE-47D5-A27B-6BA90C2F12D8}"/>
    <dgm:cxn modelId="{7D5492D2-2259-4B7E-8260-9B6D2F891DA6}" type="presOf" srcId="{B0AFE7E7-1E32-49D6-A8AE-613BA4DA0C12}" destId="{CDD75C10-9AAD-47F7-B281-632D63088C26}" srcOrd="0" destOrd="0" presId="urn:microsoft.com/office/officeart/2005/8/layout/gear1"/>
    <dgm:cxn modelId="{E92AC287-0CC4-4FA4-B7CD-BFF029D97C7F}" type="presOf" srcId="{41B5CB34-B3B6-4F8D-A158-1ABE379D6BE6}" destId="{9BD052F7-802C-43D4-84B7-62A48D57A760}" srcOrd="0" destOrd="0" presId="urn:microsoft.com/office/officeart/2005/8/layout/gear1"/>
    <dgm:cxn modelId="{F4904C36-E857-46D1-AE11-02C623EF029A}" type="presOf" srcId="{B26AC8BB-AA70-4E4F-9F7A-90782953F942}" destId="{3A3FDB0C-924D-458B-BBE4-5648425A15EF}" srcOrd="1" destOrd="0" presId="urn:microsoft.com/office/officeart/2005/8/layout/gear1"/>
    <dgm:cxn modelId="{BFB6F040-CB1A-4F2E-B8A6-A85B63A5C3C8}" type="presOf" srcId="{B26AC8BB-AA70-4E4F-9F7A-90782953F942}" destId="{623D36C1-E020-45BD-9207-911DF6E0C40A}" srcOrd="2" destOrd="0" presId="urn:microsoft.com/office/officeart/2005/8/layout/gear1"/>
    <dgm:cxn modelId="{F462C7B8-B61F-4892-A5E8-073ED8983A17}" type="presOf" srcId="{BF04A75A-3D74-478D-84AA-61D192FE8393}" destId="{D61CC5DE-2BB9-4D75-ABA1-49AFC57C2D2F}" srcOrd="3" destOrd="0" presId="urn:microsoft.com/office/officeart/2005/8/layout/gear1"/>
    <dgm:cxn modelId="{018D269D-08FA-434E-895D-22EB5380B8F7}" srcId="{41B5CB34-B3B6-4F8D-A158-1ABE379D6BE6}" destId="{BF04A75A-3D74-478D-84AA-61D192FE8393}" srcOrd="2" destOrd="0" parTransId="{BF7DF4FF-CB4F-4AE2-BE32-A232ED99AAFC}" sibTransId="{DF50AF5E-DFFA-4281-A573-BBA882FB78A5}"/>
    <dgm:cxn modelId="{2E1689DC-6C1D-403A-BE1C-A4D2A26F3DBF}" type="presParOf" srcId="{9BD052F7-802C-43D4-84B7-62A48D57A760}" destId="{3F999AF5-48FB-4027-9E5C-9602420898DE}" srcOrd="0" destOrd="0" presId="urn:microsoft.com/office/officeart/2005/8/layout/gear1"/>
    <dgm:cxn modelId="{F5B49B98-E5A4-4E46-8964-78007BA1F40F}" type="presParOf" srcId="{9BD052F7-802C-43D4-84B7-62A48D57A760}" destId="{3A3FDB0C-924D-458B-BBE4-5648425A15EF}" srcOrd="1" destOrd="0" presId="urn:microsoft.com/office/officeart/2005/8/layout/gear1"/>
    <dgm:cxn modelId="{2EF54FBA-1077-4B7B-A9C4-EA64530F042D}" type="presParOf" srcId="{9BD052F7-802C-43D4-84B7-62A48D57A760}" destId="{623D36C1-E020-45BD-9207-911DF6E0C40A}" srcOrd="2" destOrd="0" presId="urn:microsoft.com/office/officeart/2005/8/layout/gear1"/>
    <dgm:cxn modelId="{645887A4-D85C-44DE-8886-24F907C5B8FB}" type="presParOf" srcId="{9BD052F7-802C-43D4-84B7-62A48D57A760}" destId="{CDD75C10-9AAD-47F7-B281-632D63088C26}" srcOrd="3" destOrd="0" presId="urn:microsoft.com/office/officeart/2005/8/layout/gear1"/>
    <dgm:cxn modelId="{D2D3795A-35EC-47AC-AADD-4D7FB62154C7}" type="presParOf" srcId="{9BD052F7-802C-43D4-84B7-62A48D57A760}" destId="{7B2CB0B6-4CDB-4B1C-9FD8-A5B6BCA4F961}" srcOrd="4" destOrd="0" presId="urn:microsoft.com/office/officeart/2005/8/layout/gear1"/>
    <dgm:cxn modelId="{D2485FAF-A98E-42FC-9F88-A80EC0B1350E}" type="presParOf" srcId="{9BD052F7-802C-43D4-84B7-62A48D57A760}" destId="{F6E2A79C-5A12-4AC0-8DB8-ABA18E6E6B56}" srcOrd="5" destOrd="0" presId="urn:microsoft.com/office/officeart/2005/8/layout/gear1"/>
    <dgm:cxn modelId="{032C4B0F-5A2F-401C-8AA3-13DF0B3B7E26}" type="presParOf" srcId="{9BD052F7-802C-43D4-84B7-62A48D57A760}" destId="{767F659C-B26E-4248-8293-583604501034}" srcOrd="6" destOrd="0" presId="urn:microsoft.com/office/officeart/2005/8/layout/gear1"/>
    <dgm:cxn modelId="{01556FEB-B695-4A8F-9CE1-D60F0A03C1C1}" type="presParOf" srcId="{9BD052F7-802C-43D4-84B7-62A48D57A760}" destId="{678A35BA-3188-4839-B59E-7B31815CEEC2}" srcOrd="7" destOrd="0" presId="urn:microsoft.com/office/officeart/2005/8/layout/gear1"/>
    <dgm:cxn modelId="{C3754E75-F62F-4767-B68E-944A2F5C21D6}" type="presParOf" srcId="{9BD052F7-802C-43D4-84B7-62A48D57A760}" destId="{9BBDFD4A-2340-46F6-9343-1E92036B7AFE}" srcOrd="8" destOrd="0" presId="urn:microsoft.com/office/officeart/2005/8/layout/gear1"/>
    <dgm:cxn modelId="{AE71E2BB-D14D-48DF-B945-221FA2D213E8}" type="presParOf" srcId="{9BD052F7-802C-43D4-84B7-62A48D57A760}" destId="{D61CC5DE-2BB9-4D75-ABA1-49AFC57C2D2F}" srcOrd="9" destOrd="0" presId="urn:microsoft.com/office/officeart/2005/8/layout/gear1"/>
    <dgm:cxn modelId="{E9B672AF-9F30-471A-B588-6507F5F9B806}" type="presParOf" srcId="{9BD052F7-802C-43D4-84B7-62A48D57A760}" destId="{2ECAD861-836A-457C-AFFE-FC9FF7DDABA3}" srcOrd="10" destOrd="0" presId="urn:microsoft.com/office/officeart/2005/8/layout/gear1"/>
    <dgm:cxn modelId="{E4A77573-A8A1-42F3-8894-A8481583AD07}" type="presParOf" srcId="{9BD052F7-802C-43D4-84B7-62A48D57A760}" destId="{0E1FDB57-CAFC-42F1-ACCA-2ACFB1144140}" srcOrd="11" destOrd="0" presId="urn:microsoft.com/office/officeart/2005/8/layout/gear1"/>
    <dgm:cxn modelId="{63AF667C-D1CB-41DA-B2D6-40313E95BCB2}" type="presParOf" srcId="{9BD052F7-802C-43D4-84B7-62A48D57A760}" destId="{4B46CC88-A61F-4A8C-AA84-A98567507987}" srcOrd="12" destOrd="0" presId="urn:microsoft.com/office/officeart/2005/8/layout/gear1"/>
  </dgm:cxnLst>
  <dgm:bg>
    <a:noFill/>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999AF5-48FB-4027-9E5C-9602420898DE}">
      <dsp:nvSpPr>
        <dsp:cNvPr id="0" name=""/>
        <dsp:cNvSpPr/>
      </dsp:nvSpPr>
      <dsp:spPr>
        <a:xfrm>
          <a:off x="4633316" y="4109157"/>
          <a:ext cx="4935736" cy="4935736"/>
        </a:xfrm>
        <a:prstGeom prst="gear9">
          <a:avLst/>
        </a:prstGeom>
        <a:solidFill>
          <a:srgbClr val="00006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63500" rIns="63500" bIns="63500" numCol="1" spcCol="1270" anchor="ctr" anchorCtr="0">
          <a:noAutofit/>
        </a:bodyPr>
        <a:lstStyle/>
        <a:p>
          <a:pPr lvl="0" algn="ctr" defTabSz="2222500">
            <a:lnSpc>
              <a:spcPct val="90000"/>
            </a:lnSpc>
            <a:spcBef>
              <a:spcPct val="0"/>
            </a:spcBef>
            <a:spcAft>
              <a:spcPct val="35000"/>
            </a:spcAft>
          </a:pPr>
          <a:r>
            <a:rPr lang="en-US" sz="5000" kern="1200" dirty="0" smtClean="0">
              <a:solidFill>
                <a:schemeClr val="bg1"/>
              </a:solidFill>
            </a:rPr>
            <a:t>Report </a:t>
          </a:r>
          <a:r>
            <a:rPr lang="en-US" altLang="en-US" sz="3000" kern="12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Diagnostics, Metrics and Compliance</a:t>
          </a:r>
          <a:endParaRPr lang="en-US" sz="3000" kern="1200" dirty="0">
            <a:solidFill>
              <a:schemeClr val="bg1"/>
            </a:solidFill>
          </a:endParaRPr>
        </a:p>
      </dsp:txBody>
      <dsp:txXfrm>
        <a:off x="5625618" y="5265330"/>
        <a:ext cx="2951132" cy="2537070"/>
      </dsp:txXfrm>
    </dsp:sp>
    <dsp:sp modelId="{CDD75C10-9AAD-47F7-B281-632D63088C26}">
      <dsp:nvSpPr>
        <dsp:cNvPr id="0" name=""/>
        <dsp:cNvSpPr/>
      </dsp:nvSpPr>
      <dsp:spPr>
        <a:xfrm>
          <a:off x="1761614" y="2942528"/>
          <a:ext cx="3589626" cy="3589626"/>
        </a:xfrm>
        <a:prstGeom prst="gear6">
          <a:avLst/>
        </a:prstGeom>
        <a:solidFill>
          <a:srgbClr val="00006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63500" rIns="63500" bIns="63500" numCol="1" spcCol="1270" anchor="ctr" anchorCtr="0">
          <a:noAutofit/>
        </a:bodyPr>
        <a:lstStyle/>
        <a:p>
          <a:pPr lvl="0" algn="ctr" defTabSz="2222500">
            <a:lnSpc>
              <a:spcPct val="90000"/>
            </a:lnSpc>
            <a:spcBef>
              <a:spcPct val="0"/>
            </a:spcBef>
            <a:spcAft>
              <a:spcPct val="35000"/>
            </a:spcAft>
          </a:pPr>
          <a:r>
            <a:rPr lang="en-US" sz="5000" kern="1200" dirty="0" smtClean="0">
              <a:solidFill>
                <a:schemeClr val="bg1"/>
              </a:solidFill>
            </a:rPr>
            <a:t>Verify</a:t>
          </a:r>
          <a:r>
            <a:rPr lang="en-US" sz="2300" kern="1200" dirty="0" smtClean="0">
              <a:solidFill>
                <a:schemeClr val="bg1"/>
              </a:solidFill>
            </a:rPr>
            <a:t> </a:t>
          </a:r>
          <a:r>
            <a:rPr lang="en-US" altLang="en-US" sz="2000" kern="12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Database, Performance and Interfaces</a:t>
          </a:r>
          <a:endParaRPr lang="en-US" sz="2000" kern="1200" dirty="0">
            <a:solidFill>
              <a:schemeClr val="bg1"/>
            </a:solidFill>
          </a:endParaRPr>
        </a:p>
      </dsp:txBody>
      <dsp:txXfrm>
        <a:off x="2665313" y="3851689"/>
        <a:ext cx="1782228" cy="1771304"/>
      </dsp:txXfrm>
    </dsp:sp>
    <dsp:sp modelId="{767F659C-B26E-4248-8293-583604501034}">
      <dsp:nvSpPr>
        <dsp:cNvPr id="0" name=""/>
        <dsp:cNvSpPr/>
      </dsp:nvSpPr>
      <dsp:spPr>
        <a:xfrm rot="20700000">
          <a:off x="3469330" y="400547"/>
          <a:ext cx="4122784" cy="3648111"/>
        </a:xfrm>
        <a:prstGeom prst="gear6">
          <a:avLst/>
        </a:prstGeom>
        <a:solidFill>
          <a:srgbClr val="00006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0" tIns="69850" rIns="69850" bIns="69850" numCol="1" spcCol="1270" anchor="ctr" anchorCtr="0">
          <a:noAutofit/>
        </a:bodyPr>
        <a:lstStyle/>
        <a:p>
          <a:pPr lvl="0" algn="ctr" defTabSz="2444750">
            <a:lnSpc>
              <a:spcPct val="90000"/>
            </a:lnSpc>
            <a:spcBef>
              <a:spcPct val="0"/>
            </a:spcBef>
            <a:spcAft>
              <a:spcPct val="35000"/>
            </a:spcAft>
          </a:pPr>
          <a:r>
            <a:rPr lang="en-US" sz="5500" kern="1200" dirty="0" smtClean="0">
              <a:solidFill>
                <a:schemeClr val="bg1"/>
              </a:solidFill>
            </a:rPr>
            <a:t>Plan</a:t>
          </a:r>
          <a:r>
            <a:rPr lang="en-US" sz="5000" kern="1200" dirty="0" smtClean="0">
              <a:solidFill>
                <a:schemeClr val="bg1"/>
              </a:solidFill>
            </a:rPr>
            <a:t> </a:t>
          </a:r>
          <a:r>
            <a:rPr lang="en-US" altLang="en-US" sz="2300" kern="12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Input Data, Processes and Expectations</a:t>
          </a:r>
          <a:endParaRPr lang="en-US" sz="2300" kern="1200" dirty="0">
            <a:solidFill>
              <a:schemeClr val="bg1"/>
            </a:solidFill>
          </a:endParaRPr>
        </a:p>
      </dsp:txBody>
      <dsp:txXfrm rot="-20700000">
        <a:off x="4401732" y="1172530"/>
        <a:ext cx="2257981" cy="2104144"/>
      </dsp:txXfrm>
    </dsp:sp>
    <dsp:sp modelId="{2ECAD861-836A-457C-AFFE-FC9FF7DDABA3}">
      <dsp:nvSpPr>
        <dsp:cNvPr id="0" name=""/>
        <dsp:cNvSpPr/>
      </dsp:nvSpPr>
      <dsp:spPr>
        <a:xfrm>
          <a:off x="4308719" y="3332709"/>
          <a:ext cx="6317743" cy="6317743"/>
        </a:xfrm>
        <a:prstGeom prst="circularArrow">
          <a:avLst>
            <a:gd name="adj1" fmla="val 4687"/>
            <a:gd name="adj2" fmla="val 299029"/>
            <a:gd name="adj3" fmla="val 2572886"/>
            <a:gd name="adj4" fmla="val 15744089"/>
            <a:gd name="adj5" fmla="val 5469"/>
          </a:avLst>
        </a:prstGeom>
        <a:solidFill>
          <a:srgbClr val="1C5EFF"/>
        </a:solidFill>
        <a:ln>
          <a:noFill/>
        </a:ln>
        <a:effectLst/>
      </dsp:spPr>
      <dsp:style>
        <a:lnRef idx="0">
          <a:scrgbClr r="0" g="0" b="0"/>
        </a:lnRef>
        <a:fillRef idx="1">
          <a:scrgbClr r="0" g="0" b="0"/>
        </a:fillRef>
        <a:effectRef idx="0">
          <a:scrgbClr r="0" g="0" b="0"/>
        </a:effectRef>
        <a:fontRef idx="minor">
          <a:schemeClr val="lt1"/>
        </a:fontRef>
      </dsp:style>
    </dsp:sp>
    <dsp:sp modelId="{0E1FDB57-CAFC-42F1-ACCA-2ACFB1144140}">
      <dsp:nvSpPr>
        <dsp:cNvPr id="0" name=""/>
        <dsp:cNvSpPr/>
      </dsp:nvSpPr>
      <dsp:spPr>
        <a:xfrm>
          <a:off x="1125898" y="2127767"/>
          <a:ext cx="4590235" cy="4590235"/>
        </a:xfrm>
        <a:prstGeom prst="leftCircularArrow">
          <a:avLst>
            <a:gd name="adj1" fmla="val 6452"/>
            <a:gd name="adj2" fmla="val 429999"/>
            <a:gd name="adj3" fmla="val 10489124"/>
            <a:gd name="adj4" fmla="val 14837806"/>
            <a:gd name="adj5" fmla="val 7527"/>
          </a:avLst>
        </a:prstGeom>
        <a:solidFill>
          <a:srgbClr val="1C5EFF"/>
        </a:solidFill>
        <a:ln>
          <a:noFill/>
        </a:ln>
        <a:effectLst/>
      </dsp:spPr>
      <dsp:style>
        <a:lnRef idx="0">
          <a:scrgbClr r="0" g="0" b="0"/>
        </a:lnRef>
        <a:fillRef idx="1">
          <a:scrgbClr r="0" g="0" b="0"/>
        </a:fillRef>
        <a:effectRef idx="0">
          <a:scrgbClr r="0" g="0" b="0"/>
        </a:effectRef>
        <a:fontRef idx="minor">
          <a:schemeClr val="lt1"/>
        </a:fontRef>
      </dsp:style>
    </dsp:sp>
    <dsp:sp modelId="{4B46CC88-A61F-4A8C-AA84-A98567507987}">
      <dsp:nvSpPr>
        <dsp:cNvPr id="0" name=""/>
        <dsp:cNvSpPr/>
      </dsp:nvSpPr>
      <dsp:spPr>
        <a:xfrm>
          <a:off x="2958630" y="-324837"/>
          <a:ext cx="4949197" cy="4949197"/>
        </a:xfrm>
        <a:prstGeom prst="circularArrow">
          <a:avLst>
            <a:gd name="adj1" fmla="val 5984"/>
            <a:gd name="adj2" fmla="val 394124"/>
            <a:gd name="adj3" fmla="val 13313824"/>
            <a:gd name="adj4" fmla="val 10508221"/>
            <a:gd name="adj5" fmla="val 6981"/>
          </a:avLst>
        </a:prstGeom>
        <a:solidFill>
          <a:srgbClr val="1C5EFF"/>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jpg>
</file>

<file path=ppt/media/image16.pn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68E1C071-CF63-454C-9F6F-1FF43CA4CC00}" type="datetime1">
              <a:rPr lang="en-US"/>
              <a:pPr>
                <a:defRPr/>
              </a:pPr>
              <a:t>12/8/2015</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D81F3E1-BBA6-4B6C-8747-E4BB3CFE729C}" type="slidenum">
              <a:rPr lang="en-US"/>
              <a:pPr>
                <a:defRPr/>
              </a:pPr>
              <a:t>‹#›</a:t>
            </a:fld>
            <a:endParaRPr lang="en-US"/>
          </a:p>
        </p:txBody>
      </p:sp>
    </p:spTree>
    <p:extLst>
      <p:ext uri="{BB962C8B-B14F-4D97-AF65-F5344CB8AC3E}">
        <p14:creationId xmlns:p14="http://schemas.microsoft.com/office/powerpoint/2010/main" val="7017905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smtClean="0">
              <a:ea typeface="ＭＳ Ｐゴシック" panose="020B0600070205080204" pitchFamily="34" charset="-128"/>
            </a:endParaRPr>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37931725" indent="-37474525">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FDBEA9A8-7DD8-4765-BD3D-47ED6BCDA5E8}" type="slidenum">
              <a:rPr lang="en-US" smtClean="0">
                <a:latin typeface="Arial" panose="020B0604020202020204" pitchFamily="34" charset="0"/>
              </a:rPr>
              <a:pPr>
                <a:spcBef>
                  <a:spcPct val="0"/>
                </a:spcBef>
              </a:pPr>
              <a:t>1</a:t>
            </a:fld>
            <a:endParaRPr lang="en-US" smtClean="0">
              <a:latin typeface="Arial" panose="020B0604020202020204" pitchFamily="34" charset="0"/>
            </a:endParaRPr>
          </a:p>
        </p:txBody>
      </p:sp>
    </p:spTree>
    <p:extLst>
      <p:ext uri="{BB962C8B-B14F-4D97-AF65-F5344CB8AC3E}">
        <p14:creationId xmlns:p14="http://schemas.microsoft.com/office/powerpoint/2010/main" val="436642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8" y="13635321"/>
            <a:ext cx="27979687" cy="9408459"/>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523" y="24872579"/>
            <a:ext cx="23043356" cy="1121484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979AF58-53DB-4A1C-8090-574550154995}" type="slidenum">
              <a:rPr lang="en-US"/>
              <a:pPr>
                <a:defRPr/>
              </a:pPr>
              <a:t>‹#›</a:t>
            </a:fld>
            <a:endParaRPr lang="en-US"/>
          </a:p>
        </p:txBody>
      </p:sp>
    </p:spTree>
    <p:extLst>
      <p:ext uri="{BB962C8B-B14F-4D97-AF65-F5344CB8AC3E}">
        <p14:creationId xmlns:p14="http://schemas.microsoft.com/office/powerpoint/2010/main" val="3964186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4EC5099-0A66-47A1-A924-22C959C4649A}" type="slidenum">
              <a:rPr lang="en-US"/>
              <a:pPr>
                <a:defRPr/>
              </a:pPr>
              <a:t>‹#›</a:t>
            </a:fld>
            <a:endParaRPr lang="en-US"/>
          </a:p>
        </p:txBody>
      </p:sp>
    </p:spTree>
    <p:extLst>
      <p:ext uri="{BB962C8B-B14F-4D97-AF65-F5344CB8AC3E}">
        <p14:creationId xmlns:p14="http://schemas.microsoft.com/office/powerpoint/2010/main" val="2919714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79" y="1757084"/>
            <a:ext cx="7406878" cy="3745005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446" y="1757084"/>
            <a:ext cx="22106335" cy="3745005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9A22253-75D9-413B-A233-973072946612}" type="slidenum">
              <a:rPr lang="en-US"/>
              <a:pPr>
                <a:defRPr/>
              </a:pPr>
              <a:t>‹#›</a:t>
            </a:fld>
            <a:endParaRPr lang="en-US"/>
          </a:p>
        </p:txBody>
      </p:sp>
    </p:spTree>
    <p:extLst>
      <p:ext uri="{BB962C8B-B14F-4D97-AF65-F5344CB8AC3E}">
        <p14:creationId xmlns:p14="http://schemas.microsoft.com/office/powerpoint/2010/main" val="3711135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EA2B209-760C-4F7F-9D01-9D5DEF36BC16}" type="slidenum">
              <a:rPr lang="en-US"/>
              <a:pPr>
                <a:defRPr/>
              </a:pPr>
              <a:t>‹#›</a:t>
            </a:fld>
            <a:endParaRPr lang="en-US"/>
          </a:p>
        </p:txBody>
      </p:sp>
    </p:spTree>
    <p:extLst>
      <p:ext uri="{BB962C8B-B14F-4D97-AF65-F5344CB8AC3E}">
        <p14:creationId xmlns:p14="http://schemas.microsoft.com/office/powerpoint/2010/main" val="2939564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28205210"/>
            <a:ext cx="27980878" cy="871593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18604007"/>
            <a:ext cx="27980878" cy="96012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D7A720E-41DF-4BC1-989C-27830512AE31}" type="slidenum">
              <a:rPr lang="en-US"/>
              <a:pPr>
                <a:defRPr/>
              </a:pPr>
              <a:t>‹#›</a:t>
            </a:fld>
            <a:endParaRPr lang="en-US"/>
          </a:p>
        </p:txBody>
      </p:sp>
    </p:spTree>
    <p:extLst>
      <p:ext uri="{BB962C8B-B14F-4D97-AF65-F5344CB8AC3E}">
        <p14:creationId xmlns:p14="http://schemas.microsoft.com/office/powerpoint/2010/main" val="1140036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445"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16352"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5F65F4F-DC34-4E1C-BD48-0925647CF3B3}" type="slidenum">
              <a:rPr lang="en-US"/>
              <a:pPr>
                <a:defRPr/>
              </a:pPr>
              <a:t>‹#›</a:t>
            </a:fld>
            <a:endParaRPr lang="en-US"/>
          </a:p>
        </p:txBody>
      </p:sp>
    </p:spTree>
    <p:extLst>
      <p:ext uri="{BB962C8B-B14F-4D97-AF65-F5344CB8AC3E}">
        <p14:creationId xmlns:p14="http://schemas.microsoft.com/office/powerpoint/2010/main" val="95856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444" y="9825318"/>
            <a:ext cx="14544676"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45444" y="13919949"/>
            <a:ext cx="14544676"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328" y="9825318"/>
            <a:ext cx="14550628"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6722328" y="13919949"/>
            <a:ext cx="14550628"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852FCAF7-F8D2-4528-97D9-5CBC6697223E}" type="slidenum">
              <a:rPr lang="en-US"/>
              <a:pPr>
                <a:defRPr/>
              </a:pPr>
              <a:t>‹#›</a:t>
            </a:fld>
            <a:endParaRPr lang="en-US"/>
          </a:p>
        </p:txBody>
      </p:sp>
    </p:spTree>
    <p:extLst>
      <p:ext uri="{BB962C8B-B14F-4D97-AF65-F5344CB8AC3E}">
        <p14:creationId xmlns:p14="http://schemas.microsoft.com/office/powerpoint/2010/main" val="686747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6E3723DB-149A-43C6-80B8-650560350CF8}" type="slidenum">
              <a:rPr lang="en-US"/>
              <a:pPr>
                <a:defRPr/>
              </a:pPr>
              <a:t>‹#›</a:t>
            </a:fld>
            <a:endParaRPr lang="en-US"/>
          </a:p>
        </p:txBody>
      </p:sp>
    </p:spTree>
    <p:extLst>
      <p:ext uri="{BB962C8B-B14F-4D97-AF65-F5344CB8AC3E}">
        <p14:creationId xmlns:p14="http://schemas.microsoft.com/office/powerpoint/2010/main" val="884371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DF2F02AE-595C-4B78-9B82-535438ED36C0}" type="slidenum">
              <a:rPr lang="en-US"/>
              <a:pPr>
                <a:defRPr/>
              </a:pPr>
              <a:t>‹#›</a:t>
            </a:fld>
            <a:endParaRPr lang="en-US"/>
          </a:p>
        </p:txBody>
      </p:sp>
    </p:spTree>
    <p:extLst>
      <p:ext uri="{BB962C8B-B14F-4D97-AF65-F5344CB8AC3E}">
        <p14:creationId xmlns:p14="http://schemas.microsoft.com/office/powerpoint/2010/main" val="3920172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1748118"/>
            <a:ext cx="10829926" cy="7436224"/>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2870656" y="1748118"/>
            <a:ext cx="18402300" cy="37459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445" y="9184341"/>
            <a:ext cx="10829926" cy="30022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88D1B89-452C-47B2-8CD5-87FD55B76B9A}" type="slidenum">
              <a:rPr lang="en-US"/>
              <a:pPr>
                <a:defRPr/>
              </a:pPr>
              <a:t>‹#›</a:t>
            </a:fld>
            <a:endParaRPr lang="en-US"/>
          </a:p>
        </p:txBody>
      </p:sp>
    </p:spTree>
    <p:extLst>
      <p:ext uri="{BB962C8B-B14F-4D97-AF65-F5344CB8AC3E}">
        <p14:creationId xmlns:p14="http://schemas.microsoft.com/office/powerpoint/2010/main" val="1103820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9" y="30724289"/>
            <a:ext cx="19751278" cy="362622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6451999" y="3922059"/>
            <a:ext cx="19751278" cy="263338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451999" y="34350512"/>
            <a:ext cx="19751278" cy="5152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4E18C8E-A862-464C-ABED-EE8BE7875F71}" type="slidenum">
              <a:rPr lang="en-US"/>
              <a:pPr>
                <a:defRPr/>
              </a:pPr>
              <a:t>‹#›</a:t>
            </a:fld>
            <a:endParaRPr lang="en-US"/>
          </a:p>
        </p:txBody>
      </p:sp>
    </p:spTree>
    <p:extLst>
      <p:ext uri="{BB962C8B-B14F-4D97-AF65-F5344CB8AC3E}">
        <p14:creationId xmlns:p14="http://schemas.microsoft.com/office/powerpoint/2010/main" val="1947254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238" y="175736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ctr" anchorCtr="0" compatLnSpc="1">
            <a:prstTxWarp prst="textNoShape">
              <a:avLst/>
            </a:prstTxWarp>
          </a:bodyPr>
          <a:lstStyle/>
          <a:p>
            <a:pPr lvl="0"/>
            <a:r>
              <a:rPr lang="en-US" smtClean="0"/>
              <a:t>Haga clic para cambiar el estilo de título	</a:t>
            </a:r>
          </a:p>
        </p:txBody>
      </p:sp>
      <p:sp>
        <p:nvSpPr>
          <p:cNvPr id="1027" name="Rectangle 3"/>
          <p:cNvSpPr>
            <a:spLocks noGrp="1" noChangeArrowheads="1"/>
          </p:cNvSpPr>
          <p:nvPr>
            <p:ph type="body" idx="1"/>
          </p:nvPr>
        </p:nvSpPr>
        <p:spPr bwMode="auto">
          <a:xfrm>
            <a:off x="1646238" y="10242550"/>
            <a:ext cx="29627512" cy="289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t" anchorCtr="0" compatLnSpc="1">
            <a:prstTxWarp prst="textNoShape">
              <a:avLst/>
            </a:prstTxWarp>
          </a:bodyPr>
          <a:lstStyle/>
          <a:p>
            <a:pPr lvl="0"/>
            <a:r>
              <a:rPr lang="en-US" smtClean="0"/>
              <a:t>Haga clic para modificar el estilo de texto del patrón</a:t>
            </a:r>
          </a:p>
          <a:p>
            <a:pPr lvl="1"/>
            <a:r>
              <a:rPr lang="en-US" smtClean="0"/>
              <a:t>Segundo nivel</a:t>
            </a:r>
          </a:p>
          <a:p>
            <a:pPr lvl="2"/>
            <a:r>
              <a:rPr lang="en-US" smtClean="0"/>
              <a:t>Tercer nivel</a:t>
            </a:r>
          </a:p>
          <a:p>
            <a:pPr lvl="3"/>
            <a:r>
              <a:rPr lang="en-US" smtClean="0"/>
              <a:t>Cuarto nivel</a:t>
            </a:r>
          </a:p>
          <a:p>
            <a:pPr lvl="4"/>
            <a:r>
              <a:rPr lang="en-US" smtClean="0"/>
              <a:t>Quinto nivel</a:t>
            </a:r>
          </a:p>
        </p:txBody>
      </p:sp>
      <p:sp>
        <p:nvSpPr>
          <p:cNvPr id="1028" name="Rectangle 4"/>
          <p:cNvSpPr>
            <a:spLocks noGrp="1" noChangeArrowheads="1"/>
          </p:cNvSpPr>
          <p:nvPr>
            <p:ph type="dt" sz="half" idx="2"/>
          </p:nvPr>
        </p:nvSpPr>
        <p:spPr bwMode="auto">
          <a:xfrm>
            <a:off x="1644650" y="39968488"/>
            <a:ext cx="7681913"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eaLnBrk="1" hangingPunct="1">
              <a:defRPr sz="6600">
                <a:latin typeface="Arial"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1247438" y="39968488"/>
            <a:ext cx="104251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ctr" eaLnBrk="1" hangingPunct="1">
              <a:defRPr sz="6600">
                <a:latin typeface="Arial"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23591838" y="39968488"/>
            <a:ext cx="76819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r" eaLnBrk="1" hangingPunct="1">
              <a:defRPr sz="6600"/>
            </a:lvl1pPr>
          </a:lstStyle>
          <a:p>
            <a:pPr>
              <a:defRPr/>
            </a:pPr>
            <a:fld id="{9DC96D1E-82F8-4356-9DDB-D75504AA4BB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84663" rtl="0" eaLnBrk="0" fontAlgn="base" hangingPunct="0">
        <a:spcBef>
          <a:spcPct val="0"/>
        </a:spcBef>
        <a:spcAft>
          <a:spcPct val="0"/>
        </a:spcAft>
        <a:defRPr sz="20600">
          <a:solidFill>
            <a:schemeClr val="tx2"/>
          </a:solidFill>
          <a:latin typeface="+mj-lt"/>
          <a:ea typeface="ＭＳ Ｐゴシック" charset="-128"/>
          <a:cs typeface="ＭＳ Ｐゴシック" charset="-128"/>
        </a:defRPr>
      </a:lvl1pPr>
      <a:lvl2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2pPr>
      <a:lvl3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3pPr>
      <a:lvl4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4pPr>
      <a:lvl5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5pPr>
      <a:lvl6pPr marL="457200" algn="ctr" defTabSz="4284663" rtl="0" fontAlgn="base">
        <a:spcBef>
          <a:spcPct val="0"/>
        </a:spcBef>
        <a:spcAft>
          <a:spcPct val="0"/>
        </a:spcAft>
        <a:defRPr sz="20600">
          <a:solidFill>
            <a:schemeClr val="tx2"/>
          </a:solidFill>
          <a:latin typeface="Arial" charset="0"/>
        </a:defRPr>
      </a:lvl6pPr>
      <a:lvl7pPr marL="914400" algn="ctr" defTabSz="4284663" rtl="0" fontAlgn="base">
        <a:spcBef>
          <a:spcPct val="0"/>
        </a:spcBef>
        <a:spcAft>
          <a:spcPct val="0"/>
        </a:spcAft>
        <a:defRPr sz="20600">
          <a:solidFill>
            <a:schemeClr val="tx2"/>
          </a:solidFill>
          <a:latin typeface="Arial" charset="0"/>
        </a:defRPr>
      </a:lvl7pPr>
      <a:lvl8pPr marL="1371600" algn="ctr" defTabSz="4284663" rtl="0" fontAlgn="base">
        <a:spcBef>
          <a:spcPct val="0"/>
        </a:spcBef>
        <a:spcAft>
          <a:spcPct val="0"/>
        </a:spcAft>
        <a:defRPr sz="20600">
          <a:solidFill>
            <a:schemeClr val="tx2"/>
          </a:solidFill>
          <a:latin typeface="Arial" charset="0"/>
        </a:defRPr>
      </a:lvl8pPr>
      <a:lvl9pPr marL="1828800" algn="ctr" defTabSz="4284663" rtl="0" fontAlgn="base">
        <a:spcBef>
          <a:spcPct val="0"/>
        </a:spcBef>
        <a:spcAft>
          <a:spcPct val="0"/>
        </a:spcAft>
        <a:defRPr sz="20600">
          <a:solidFill>
            <a:schemeClr val="tx2"/>
          </a:solidFill>
          <a:latin typeface="Arial" charset="0"/>
        </a:defRPr>
      </a:lvl9pPr>
    </p:titleStyle>
    <p:bodyStyle>
      <a:lvl1pPr marL="1606550" indent="-1606550" algn="l" defTabSz="4284663" rtl="0" eaLnBrk="0" fontAlgn="base" hangingPunct="0">
        <a:spcBef>
          <a:spcPct val="20000"/>
        </a:spcBef>
        <a:spcAft>
          <a:spcPct val="0"/>
        </a:spcAft>
        <a:buChar char="•"/>
        <a:defRPr sz="15000">
          <a:solidFill>
            <a:schemeClr val="tx1"/>
          </a:solidFill>
          <a:latin typeface="+mn-lt"/>
          <a:ea typeface="ＭＳ Ｐゴシック" charset="-128"/>
          <a:cs typeface="ＭＳ Ｐゴシック" charset="-128"/>
        </a:defRPr>
      </a:lvl1pPr>
      <a:lvl2pPr marL="3481388" indent="-1339850" algn="l" defTabSz="4284663" rtl="0" eaLnBrk="0" fontAlgn="base" hangingPunct="0">
        <a:spcBef>
          <a:spcPct val="20000"/>
        </a:spcBef>
        <a:spcAft>
          <a:spcPct val="0"/>
        </a:spcAft>
        <a:buChar char="–"/>
        <a:defRPr sz="13100">
          <a:solidFill>
            <a:schemeClr val="tx1"/>
          </a:solidFill>
          <a:latin typeface="+mn-lt"/>
          <a:ea typeface="ＭＳ Ｐゴシック" charset="-128"/>
        </a:defRPr>
      </a:lvl2pPr>
      <a:lvl3pPr marL="5356225" indent="-1071563" algn="l" defTabSz="4284663" rtl="0" eaLnBrk="0" fontAlgn="base" hangingPunct="0">
        <a:spcBef>
          <a:spcPct val="20000"/>
        </a:spcBef>
        <a:spcAft>
          <a:spcPct val="0"/>
        </a:spcAft>
        <a:buChar char="•"/>
        <a:defRPr sz="11200">
          <a:solidFill>
            <a:schemeClr val="tx1"/>
          </a:solidFill>
          <a:latin typeface="+mn-lt"/>
          <a:ea typeface="ＭＳ Ｐゴシック" charset="-128"/>
        </a:defRPr>
      </a:lvl3pPr>
      <a:lvl4pPr marL="7497763"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4pPr>
      <a:lvl5pPr marL="9640888"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5pPr>
      <a:lvl6pPr marL="10098088" indent="-1071563" algn="l" defTabSz="4284663" rtl="0" fontAlgn="base">
        <a:spcBef>
          <a:spcPct val="20000"/>
        </a:spcBef>
        <a:spcAft>
          <a:spcPct val="0"/>
        </a:spcAft>
        <a:buChar char="»"/>
        <a:defRPr sz="9400">
          <a:solidFill>
            <a:schemeClr val="tx1"/>
          </a:solidFill>
          <a:latin typeface="+mn-lt"/>
        </a:defRPr>
      </a:lvl6pPr>
      <a:lvl7pPr marL="10555288" indent="-1071563" algn="l" defTabSz="4284663" rtl="0" fontAlgn="base">
        <a:spcBef>
          <a:spcPct val="20000"/>
        </a:spcBef>
        <a:spcAft>
          <a:spcPct val="0"/>
        </a:spcAft>
        <a:buChar char="»"/>
        <a:defRPr sz="9400">
          <a:solidFill>
            <a:schemeClr val="tx1"/>
          </a:solidFill>
          <a:latin typeface="+mn-lt"/>
        </a:defRPr>
      </a:lvl7pPr>
      <a:lvl8pPr marL="11012488" indent="-1071563" algn="l" defTabSz="4284663" rtl="0" fontAlgn="base">
        <a:spcBef>
          <a:spcPct val="20000"/>
        </a:spcBef>
        <a:spcAft>
          <a:spcPct val="0"/>
        </a:spcAft>
        <a:buChar char="»"/>
        <a:defRPr sz="9400">
          <a:solidFill>
            <a:schemeClr val="tx1"/>
          </a:solidFill>
          <a:latin typeface="+mn-lt"/>
        </a:defRPr>
      </a:lvl8pPr>
      <a:lvl9pPr marL="11469688" indent="-1071563" algn="l" defTabSz="4284663" rtl="0" fontAlgn="base">
        <a:spcBef>
          <a:spcPct val="20000"/>
        </a:spcBef>
        <a:spcAft>
          <a:spcPct val="0"/>
        </a:spcAft>
        <a:buChar char="»"/>
        <a:defRPr sz="9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diagramDrawing" Target="../diagrams/drawing1.xml"/><Relationship Id="rId18" Type="http://schemas.openxmlformats.org/officeDocument/2006/relationships/image" Target="../media/image11.png"/><Relationship Id="rId3" Type="http://schemas.openxmlformats.org/officeDocument/2006/relationships/image" Target="../media/image1.jpeg"/><Relationship Id="rId21" Type="http://schemas.openxmlformats.org/officeDocument/2006/relationships/image" Target="../media/image14.png"/><Relationship Id="rId7" Type="http://schemas.openxmlformats.org/officeDocument/2006/relationships/image" Target="../media/image5.jpg"/><Relationship Id="rId12" Type="http://schemas.openxmlformats.org/officeDocument/2006/relationships/diagramColors" Target="../diagrams/colors1.xml"/><Relationship Id="rId17"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9.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diagramQuickStyle" Target="../diagrams/quickStyle1.xml"/><Relationship Id="rId5" Type="http://schemas.openxmlformats.org/officeDocument/2006/relationships/image" Target="../media/image3.png"/><Relationship Id="rId15" Type="http://schemas.openxmlformats.org/officeDocument/2006/relationships/image" Target="../media/image8.jpg"/><Relationship Id="rId23" Type="http://schemas.openxmlformats.org/officeDocument/2006/relationships/image" Target="../media/image16.png"/><Relationship Id="rId10" Type="http://schemas.openxmlformats.org/officeDocument/2006/relationships/diagramLayout" Target="../diagrams/layout1.xml"/><Relationship Id="rId19" Type="http://schemas.openxmlformats.org/officeDocument/2006/relationships/image" Target="../media/image12.jpeg"/><Relationship Id="rId4" Type="http://schemas.openxmlformats.org/officeDocument/2006/relationships/image" Target="../media/image2.png"/><Relationship Id="rId9" Type="http://schemas.openxmlformats.org/officeDocument/2006/relationships/diagramData" Target="../diagrams/data1.xml"/><Relationship Id="rId14" Type="http://schemas.openxmlformats.org/officeDocument/2006/relationships/image" Target="../media/image7.png"/><Relationship Id="rId22"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 Box 5"/>
          <p:cNvSpPr txBox="1">
            <a:spLocks noChangeArrowheads="1"/>
          </p:cNvSpPr>
          <p:nvPr/>
        </p:nvSpPr>
        <p:spPr bwMode="auto">
          <a:xfrm>
            <a:off x="304800" y="2553890"/>
            <a:ext cx="32918400" cy="417910"/>
          </a:xfrm>
          <a:prstGeom prst="rect">
            <a:avLst/>
          </a:prstGeom>
          <a:noFill/>
          <a:ln w="9525">
            <a:noFill/>
            <a:miter lim="800000"/>
            <a:headEnd/>
            <a:tailEnd/>
          </a:ln>
          <a:effectLst/>
        </p:spPr>
        <p:txBody>
          <a:bodyPr wrap="square" lIns="98655" tIns="49327" rIns="98655" bIns="49327">
            <a:spAutoFit/>
          </a:bodyPr>
          <a:lstStyle>
            <a:lvl1pPr defTabSz="985838" eaLnBrk="0" hangingPunct="0">
              <a:defRPr sz="8400">
                <a:solidFill>
                  <a:schemeClr val="tx1"/>
                </a:solidFill>
                <a:latin typeface="Arial" panose="020B0604020202020204" pitchFamily="34" charset="0"/>
                <a:ea typeface="ＭＳ Ｐゴシック" panose="020B0600070205080204" pitchFamily="34" charset="-128"/>
              </a:defRPr>
            </a:lvl1pPr>
            <a:lvl2pPr marL="37931725" indent="-37474525" defTabSz="985838" eaLnBrk="0" hangingPunct="0">
              <a:defRPr sz="8400">
                <a:solidFill>
                  <a:schemeClr val="tx1"/>
                </a:solidFill>
                <a:latin typeface="Arial" panose="020B0604020202020204" pitchFamily="34" charset="0"/>
                <a:ea typeface="ＭＳ Ｐゴシック" panose="020B0600070205080204" pitchFamily="34" charset="-128"/>
              </a:defRPr>
            </a:lvl2pPr>
            <a:lvl3pPr eaLnBrk="0" hangingPunct="0">
              <a:defRPr sz="8400">
                <a:solidFill>
                  <a:schemeClr val="tx1"/>
                </a:solidFill>
                <a:latin typeface="Arial" panose="020B0604020202020204" pitchFamily="34" charset="0"/>
                <a:ea typeface="ＭＳ Ｐゴシック" panose="020B0600070205080204" pitchFamily="34" charset="-128"/>
              </a:defRPr>
            </a:lvl3pPr>
            <a:lvl4pPr eaLnBrk="0" hangingPunct="0">
              <a:defRPr sz="8400">
                <a:solidFill>
                  <a:schemeClr val="tx1"/>
                </a:solidFill>
                <a:latin typeface="Arial" panose="020B0604020202020204" pitchFamily="34" charset="0"/>
                <a:ea typeface="ＭＳ Ｐゴシック" panose="020B0600070205080204" pitchFamily="34" charset="-128"/>
              </a:defRPr>
            </a:lvl4pPr>
            <a:lvl5pPr eaLnBrk="0" hangingPunct="0">
              <a:defRPr sz="8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lnSpc>
                <a:spcPct val="30000"/>
              </a:lnSpc>
              <a:spcBef>
                <a:spcPct val="50000"/>
              </a:spcBef>
              <a:defRPr/>
            </a:pPr>
            <a:r>
              <a:rPr lang="en-US" sz="5200" b="1" dirty="0" smtClean="0">
                <a:solidFill>
                  <a:schemeClr val="accent6">
                    <a:lumMod val="50000"/>
                  </a:schemeClr>
                </a:solidFill>
                <a:effectLst>
                  <a:outerShdw blurRad="38100" dist="38100" dir="2700000" algn="tl">
                    <a:srgbClr val="C0C0C0"/>
                  </a:outerShdw>
                </a:effectLst>
                <a:latin typeface="Verdana" panose="020B0604030504040204" pitchFamily="34" charset="0"/>
                <a:ea typeface="Verdana" panose="020B0604030504040204" pitchFamily="34" charset="0"/>
                <a:cs typeface="Verdana" panose="020B0604030504040204" pitchFamily="34" charset="0"/>
              </a:rPr>
              <a:t>	Senior Project 2015, Fall</a:t>
            </a:r>
            <a:endParaRPr lang="en-US" sz="5200" dirty="0" smtClean="0">
              <a:solidFill>
                <a:schemeClr val="accent6">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796186"/>
            <a:ext cx="32918400" cy="39857014"/>
          </a:xfrm>
          <a:prstGeom prst="rect">
            <a:avLst/>
          </a:prstGeom>
          <a:solidFill>
            <a:schemeClr val="accent6">
              <a:lumMod val="50000"/>
            </a:schemeClr>
          </a:solidFill>
          <a:ln>
            <a:solidFill>
              <a:schemeClr val="accent6">
                <a:lumMod val="60000"/>
                <a:lumOff val="40000"/>
              </a:schemeClr>
            </a:solidFill>
          </a:ln>
        </p:spPr>
      </p:pic>
      <p:sp>
        <p:nvSpPr>
          <p:cNvPr id="3077" name="Rectangle 18"/>
          <p:cNvSpPr>
            <a:spLocks noChangeArrowheads="1"/>
          </p:cNvSpPr>
          <p:nvPr/>
        </p:nvSpPr>
        <p:spPr bwMode="auto">
          <a:xfrm>
            <a:off x="0" y="4634848"/>
            <a:ext cx="31089600" cy="35661600"/>
          </a:xfrm>
          <a:prstGeom prst="rect">
            <a:avLst/>
          </a:prstGeom>
          <a:noFill/>
          <a:ln w="63500">
            <a:noFill/>
            <a:miter lim="800000"/>
            <a:headEnd/>
            <a:tailEnd/>
          </a:ln>
          <a:extLst/>
        </p:spPr>
        <p:txBody>
          <a:bodyPr wrap="none" anchor="ctr"/>
          <a:lstStyle>
            <a:lvl1pPr>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sz="8400">
              <a:solidFill>
                <a:srgbClr val="3399FF"/>
              </a:solidFill>
            </a:endParaRPr>
          </a:p>
        </p:txBody>
      </p:sp>
      <p:sp>
        <p:nvSpPr>
          <p:cNvPr id="3079" name="Rectangle 18"/>
          <p:cNvSpPr>
            <a:spLocks noChangeArrowheads="1"/>
          </p:cNvSpPr>
          <p:nvPr/>
        </p:nvSpPr>
        <p:spPr bwMode="auto">
          <a:xfrm>
            <a:off x="1505128" y="42242363"/>
            <a:ext cx="30481821" cy="1725037"/>
          </a:xfrm>
          <a:prstGeom prst="rect">
            <a:avLst/>
          </a:prstGeom>
          <a:noFill/>
          <a:ln w="63500">
            <a:solidFill>
              <a:srgbClr val="3399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sz="8400"/>
          </a:p>
        </p:txBody>
      </p:sp>
      <p:sp>
        <p:nvSpPr>
          <p:cNvPr id="3076" name="Text Box 72"/>
          <p:cNvSpPr txBox="1">
            <a:spLocks noChangeArrowheads="1"/>
          </p:cNvSpPr>
          <p:nvPr/>
        </p:nvSpPr>
        <p:spPr bwMode="auto">
          <a:xfrm>
            <a:off x="1219200" y="42436623"/>
            <a:ext cx="30584870" cy="1161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0">
                <a:solidFill>
                  <a:srgbClr val="000000"/>
                </a:solidFill>
                <a:miter lim="800000"/>
                <a:headEnd/>
                <a:tailEnd/>
              </a14:hiddenLine>
            </a:ext>
          </a:extLst>
        </p:spPr>
        <p:txBody>
          <a:bodyPr wrap="square" lIns="98655" tIns="49327" rIns="98655" bIns="49327">
            <a:spAutoFit/>
          </a:bodyPr>
          <a:lstStyle>
            <a:lvl1pPr marL="493713" indent="-493713" defTabSz="985838">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defTabSz="985838">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defTabSz="985838">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defTabSz="985838">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defTabSz="985838">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
                <a:srgbClr val="3333CC"/>
              </a:buClr>
              <a:buFontTx/>
              <a:buNone/>
            </a:pPr>
            <a:r>
              <a:rPr lang="en-US" sz="2300" b="1" dirty="0" smtClean="0">
                <a:solidFill>
                  <a:srgbClr val="212121"/>
                </a:solidFill>
                <a:latin typeface="Verdana" panose="020B0604030504040204" pitchFamily="34" charset="0"/>
                <a:ea typeface="Verdana" panose="020B0604030504040204" pitchFamily="34" charset="0"/>
                <a:cs typeface="Verdana" panose="020B0604030504040204" pitchFamily="34" charset="0"/>
              </a:rPr>
              <a:t>	This project was done in fulfillment of the requirements for a degree in Computer Science at Florida International University. I cannot express enough appreciation to my team members </a:t>
            </a:r>
            <a:r>
              <a:rPr lang="en-US" sz="2300" b="1" dirty="0">
                <a:solidFill>
                  <a:srgbClr val="212121"/>
                </a:solidFill>
                <a:latin typeface="Verdana" panose="020B0604030504040204" pitchFamily="34" charset="0"/>
                <a:ea typeface="Verdana" panose="020B0604030504040204" pitchFamily="34" charset="0"/>
                <a:cs typeface="Verdana" panose="020B0604030504040204" pitchFamily="34" charset="0"/>
              </a:rPr>
              <a:t>Guido Ruiz and Michael </a:t>
            </a:r>
            <a:r>
              <a:rPr lang="en-US" sz="2300" b="1" dirty="0" smtClean="0">
                <a:solidFill>
                  <a:srgbClr val="212121"/>
                </a:solidFill>
                <a:latin typeface="Verdana" panose="020B0604030504040204" pitchFamily="34" charset="0"/>
                <a:ea typeface="Verdana" panose="020B0604030504040204" pitchFamily="34" charset="0"/>
                <a:cs typeface="Verdana" panose="020B0604030504040204" pitchFamily="34" charset="0"/>
              </a:rPr>
              <a:t>Robinson for their continued support and encouragement. I offer my sincere thanks to my instructor Dr. </a:t>
            </a:r>
            <a:r>
              <a:rPr lang="en-US" sz="2300" b="1" dirty="0" err="1" smtClean="0">
                <a:solidFill>
                  <a:srgbClr val="212121"/>
                </a:solidFill>
                <a:latin typeface="Verdana" panose="020B0604030504040204" pitchFamily="34" charset="0"/>
                <a:ea typeface="Verdana" panose="020B0604030504040204" pitchFamily="34" charset="0"/>
                <a:cs typeface="Verdana" panose="020B0604030504040204" pitchFamily="34" charset="0"/>
              </a:rPr>
              <a:t>Masoud</a:t>
            </a:r>
            <a:r>
              <a:rPr lang="en-US" sz="2300" b="1" dirty="0" smtClean="0">
                <a:solidFill>
                  <a:srgbClr val="212121"/>
                </a:solidFill>
                <a:latin typeface="Verdana" panose="020B0604030504040204" pitchFamily="34" charset="0"/>
                <a:ea typeface="Verdana" panose="020B0604030504040204" pitchFamily="34" charset="0"/>
                <a:cs typeface="Verdana" panose="020B0604030504040204" pitchFamily="34" charset="0"/>
              </a:rPr>
              <a:t> </a:t>
            </a:r>
            <a:r>
              <a:rPr lang="en-US" sz="2300" b="1" dirty="0" err="1" smtClean="0">
                <a:solidFill>
                  <a:srgbClr val="212121"/>
                </a:solidFill>
                <a:latin typeface="Verdana" panose="020B0604030504040204" pitchFamily="34" charset="0"/>
                <a:ea typeface="Verdana" panose="020B0604030504040204" pitchFamily="34" charset="0"/>
                <a:cs typeface="Verdana" panose="020B0604030504040204" pitchFamily="34" charset="0"/>
              </a:rPr>
              <a:t>Sadjadi</a:t>
            </a:r>
            <a:r>
              <a:rPr lang="en-US" sz="2300" b="1" dirty="0" smtClean="0">
                <a:solidFill>
                  <a:srgbClr val="212121"/>
                </a:solidFill>
                <a:latin typeface="Verdana" panose="020B0604030504040204" pitchFamily="34" charset="0"/>
                <a:ea typeface="Verdana" panose="020B0604030504040204" pitchFamily="34" charset="0"/>
                <a:cs typeface="Verdana" panose="020B0604030504040204" pitchFamily="34" charset="0"/>
              </a:rPr>
              <a:t> for the learning opportunity provided during this project. </a:t>
            </a:r>
            <a:endParaRPr lang="en-US" sz="2400" dirty="0"/>
          </a:p>
        </p:txBody>
      </p:sp>
      <p:sp>
        <p:nvSpPr>
          <p:cNvPr id="217" name="Text Box 19"/>
          <p:cNvSpPr txBox="1">
            <a:spLocks noChangeArrowheads="1"/>
          </p:cNvSpPr>
          <p:nvPr/>
        </p:nvSpPr>
        <p:spPr bwMode="auto">
          <a:xfrm>
            <a:off x="1505129" y="41204255"/>
            <a:ext cx="5476606" cy="730250"/>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Acknowledgement</a:t>
            </a:r>
          </a:p>
        </p:txBody>
      </p:sp>
      <p:sp>
        <p:nvSpPr>
          <p:cNvPr id="3091" name="TextBox 3"/>
          <p:cNvSpPr txBox="1">
            <a:spLocks noChangeArrowheads="1"/>
          </p:cNvSpPr>
          <p:nvPr/>
        </p:nvSpPr>
        <p:spPr bwMode="auto">
          <a:xfrm>
            <a:off x="1501406" y="6477000"/>
            <a:ext cx="9467671" cy="6986528"/>
          </a:xfrm>
          <a:prstGeom prst="rect">
            <a:avLst/>
          </a:prstGeom>
          <a:noFill/>
          <a:ln w="9525">
            <a:noFill/>
            <a:miter lim="800000"/>
            <a:headEnd/>
            <a:tailEnd/>
          </a:ln>
          <a:effectLst>
            <a:innerShdw blurRad="63500" dist="50800" dir="2700000">
              <a:prstClr val="black">
                <a:alpha val="50000"/>
              </a:prstClr>
            </a:innerShdw>
          </a:effectLst>
          <a:extLst>
            <a:ext uri="{909E8E84-426E-40DD-AFC4-6F175D3DCCD1}">
              <a14:hiddenFill xmlns:a14="http://schemas.microsoft.com/office/drawing/2010/main">
                <a:solidFill>
                  <a:srgbClr val="FFFFFF"/>
                </a:solidFill>
              </a14:hiddenFill>
            </a:ext>
          </a:extLst>
        </p:spPr>
        <p:txBody>
          <a:bodyPr wrap="squar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800" b="1" dirty="0" smtClean="0">
                <a:latin typeface="Verdana" panose="020B0604030504040204" pitchFamily="34" charset="0"/>
                <a:ea typeface="Verdana" panose="020B0604030504040204" pitchFamily="34" charset="0"/>
                <a:cs typeface="Verdana" panose="020B0604030504040204" pitchFamily="34" charset="0"/>
              </a:rPr>
              <a:t>Genomic Data Processing</a:t>
            </a:r>
            <a:r>
              <a:rPr lang="en-US" sz="2800" b="1" dirty="0" smtClean="0"/>
              <a:t>: </a:t>
            </a:r>
            <a:r>
              <a:rPr lang="en-US" sz="2800" b="1" dirty="0" smtClean="0">
                <a:latin typeface="Verdana" panose="020B0604030504040204" pitchFamily="34" charset="0"/>
                <a:ea typeface="Verdana" panose="020B0604030504040204" pitchFamily="34" charset="0"/>
                <a:cs typeface="Verdana" panose="020B0604030504040204" pitchFamily="34" charset="0"/>
              </a:rPr>
              <a:t>Genes scatter through the human genome like stars in the universe; yet, with genomic material representing light-years of noncoding DNA – The Dark Matter.</a:t>
            </a:r>
          </a:p>
          <a:p>
            <a:pPr eaLnBrk="1" hangingPunct="1"/>
            <a:endParaRPr lang="en-US" sz="2800" b="1" dirty="0" smtClean="0">
              <a:latin typeface="Verdana" panose="020B0604030504040204" pitchFamily="34" charset="0"/>
              <a:ea typeface="Verdana" panose="020B0604030504040204" pitchFamily="34" charset="0"/>
              <a:cs typeface="Verdana" panose="020B0604030504040204" pitchFamily="34" charset="0"/>
            </a:endParaRPr>
          </a:p>
          <a:p>
            <a:pPr eaLnBrk="1" hangingPunct="1"/>
            <a:r>
              <a:rPr lang="en-US" sz="2800" b="1" dirty="0" smtClean="0">
                <a:latin typeface="Verdana" panose="020B0604030504040204" pitchFamily="34" charset="0"/>
                <a:ea typeface="Verdana" panose="020B0604030504040204" pitchFamily="34" charset="0"/>
                <a:cs typeface="Verdana" panose="020B0604030504040204" pitchFamily="34" charset="0"/>
              </a:rPr>
              <a:t>Gene hunters who mine wonders from the human genome need more powerful tools </a:t>
            </a:r>
          </a:p>
          <a:p>
            <a:pPr eaLnBrk="1" hangingPunct="1"/>
            <a:r>
              <a:rPr lang="en-US" sz="2800" b="1" dirty="0" smtClean="0">
                <a:latin typeface="Verdana" panose="020B0604030504040204" pitchFamily="34" charset="0"/>
                <a:ea typeface="Verdana" panose="020B0604030504040204" pitchFamily="34" charset="0"/>
                <a:cs typeface="Verdana" panose="020B0604030504040204" pitchFamily="34" charset="0"/>
              </a:rPr>
              <a:t>and more ambitious strategies. </a:t>
            </a:r>
          </a:p>
          <a:p>
            <a:pPr eaLnBrk="1" hangingPunct="1"/>
            <a:endParaRPr lang="en-US" altLang="en-US" sz="2800" b="1" i="1" dirty="0" smtClean="0">
              <a:latin typeface="Verdana" panose="020B0604030504040204" pitchFamily="34" charset="0"/>
              <a:ea typeface="Verdana" panose="020B0604030504040204" pitchFamily="34" charset="0"/>
              <a:cs typeface="Verdana" panose="020B0604030504040204" pitchFamily="34" charset="0"/>
            </a:endParaRPr>
          </a:p>
          <a:p>
            <a:pPr eaLnBrk="1" hangingPunct="1"/>
            <a:r>
              <a:rPr lang="en-US" altLang="en-US" sz="2800" b="1" dirty="0" smtClean="0">
                <a:latin typeface="Verdana" panose="020B0604030504040204" pitchFamily="34" charset="0"/>
                <a:ea typeface="Verdana" panose="020B0604030504040204" pitchFamily="34" charset="0"/>
                <a:cs typeface="Verdana" panose="020B0604030504040204" pitchFamily="34" charset="0"/>
              </a:rPr>
              <a:t>Genome files can be extensively large therefore there is a need for specific tools and methods for cleaning up those files and for sequence processing that can lead to the predictions of undiscovered genes.</a:t>
            </a:r>
          </a:p>
          <a:p>
            <a:pPr eaLnBrk="1" hangingPunct="1"/>
            <a:endParaRPr lang="en-US" altLang="en-US" sz="2800" dirty="0">
              <a:latin typeface="Verdana" panose="020B0604030504040204" pitchFamily="34" charset="0"/>
              <a:ea typeface="Verdana" panose="020B0604030504040204" pitchFamily="34" charset="0"/>
              <a:cs typeface="Verdana" panose="020B0604030504040204" pitchFamily="34" charset="0"/>
            </a:endParaRPr>
          </a:p>
        </p:txBody>
      </p:sp>
      <p:sp>
        <p:nvSpPr>
          <p:cNvPr id="3092" name="TextBox 4"/>
          <p:cNvSpPr txBox="1">
            <a:spLocks noChangeArrowheads="1"/>
          </p:cNvSpPr>
          <p:nvPr/>
        </p:nvSpPr>
        <p:spPr bwMode="auto">
          <a:xfrm>
            <a:off x="12087730" y="6553200"/>
            <a:ext cx="9084250" cy="6555641"/>
          </a:xfrm>
          <a:prstGeom prst="rect">
            <a:avLst/>
          </a:prstGeom>
          <a:noFill/>
          <a:ln w="9525">
            <a:noFill/>
            <a:miter lim="800000"/>
            <a:headEnd/>
            <a:tailEnd/>
          </a:ln>
          <a:effectLst>
            <a:innerShdw blurRad="63500" dist="50800" dir="2700000">
              <a:prstClr val="black">
                <a:alpha val="50000"/>
              </a:prstClr>
            </a:innerShdw>
          </a:effectLst>
          <a:extLst>
            <a:ext uri="{909E8E84-426E-40DD-AFC4-6F175D3DCCD1}">
              <a14:hiddenFill xmlns:a14="http://schemas.microsoft.com/office/drawing/2010/main">
                <a:solidFill>
                  <a:srgbClr val="FFFFFF"/>
                </a:solidFill>
              </a14:hiddenFill>
            </a:ext>
          </a:extLst>
        </p:spPr>
        <p:txBody>
          <a:bodyPr wrap="squar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800" b="1" dirty="0" smtClean="0">
                <a:latin typeface="Verdana" panose="020B0604030504040204" pitchFamily="34" charset="0"/>
                <a:ea typeface="Verdana" panose="020B0604030504040204" pitchFamily="34" charset="0"/>
                <a:cs typeface="Verdana" panose="020B0604030504040204" pitchFamily="34" charset="0"/>
              </a:rPr>
              <a:t>The application of computational methods to genomic data science is an ever growing and exciting development in both biological and medical fields of study.</a:t>
            </a:r>
          </a:p>
          <a:p>
            <a:pPr eaLnBrk="1" hangingPunct="1"/>
            <a:endParaRPr lang="en-US" sz="2800" b="1" dirty="0" smtClean="0">
              <a:latin typeface="Verdana" panose="020B0604030504040204" pitchFamily="34" charset="0"/>
              <a:ea typeface="Verdana" panose="020B0604030504040204" pitchFamily="34" charset="0"/>
              <a:cs typeface="Verdana" panose="020B0604030504040204" pitchFamily="34" charset="0"/>
            </a:endParaRPr>
          </a:p>
          <a:p>
            <a:pPr eaLnBrk="1" hangingPunct="1"/>
            <a:r>
              <a:rPr lang="en-US" sz="2800" b="1" dirty="0" err="1" smtClean="0">
                <a:latin typeface="Verdana" panose="020B0604030504040204" pitchFamily="34" charset="0"/>
                <a:ea typeface="Verdana" panose="020B0604030504040204" pitchFamily="34" charset="0"/>
                <a:cs typeface="Verdana" panose="020B0604030504040204" pitchFamily="34" charset="0"/>
              </a:rPr>
              <a:t>GenomePro</a:t>
            </a:r>
            <a:r>
              <a:rPr lang="en-US" sz="2800" b="1" dirty="0" smtClean="0">
                <a:latin typeface="Verdana" panose="020B0604030504040204" pitchFamily="34" charset="0"/>
                <a:ea typeface="Verdana" panose="020B0604030504040204" pitchFamily="34" charset="0"/>
                <a:cs typeface="Verdana" panose="020B0604030504040204" pitchFamily="34" charset="0"/>
              </a:rPr>
              <a:t> 1.0 successfully launched Michael Robinson’s idea to deliver more powerful tools and more ambitious strategies to aid medical professionals as well as biologists.</a:t>
            </a:r>
          </a:p>
          <a:p>
            <a:pPr eaLnBrk="1" hangingPunct="1"/>
            <a:endParaRPr lang="en-US" sz="2800" b="1" dirty="0" smtClean="0">
              <a:latin typeface="Verdana" panose="020B0604030504040204" pitchFamily="34" charset="0"/>
              <a:ea typeface="Verdana" panose="020B0604030504040204" pitchFamily="34" charset="0"/>
              <a:cs typeface="Verdana" panose="020B0604030504040204" pitchFamily="34" charset="0"/>
            </a:endParaRPr>
          </a:p>
          <a:p>
            <a:pPr eaLnBrk="1" hangingPunct="1"/>
            <a:r>
              <a:rPr lang="en-US" sz="2800" b="1" dirty="0" smtClean="0">
                <a:latin typeface="Verdana" panose="020B0604030504040204" pitchFamily="34" charset="0"/>
                <a:ea typeface="Verdana" panose="020B0604030504040204" pitchFamily="34" charset="0"/>
                <a:cs typeface="Verdana" panose="020B0604030504040204" pitchFamily="34" charset="0"/>
              </a:rPr>
              <a:t>This second version of </a:t>
            </a:r>
            <a:r>
              <a:rPr lang="en-US" sz="2800" b="1" dirty="0" err="1" smtClean="0">
                <a:latin typeface="Verdana" panose="020B0604030504040204" pitchFamily="34" charset="0"/>
                <a:ea typeface="Verdana" panose="020B0604030504040204" pitchFamily="34" charset="0"/>
                <a:cs typeface="Verdana" panose="020B0604030504040204" pitchFamily="34" charset="0"/>
              </a:rPr>
              <a:t>GenomePro</a:t>
            </a:r>
            <a:r>
              <a:rPr lang="en-US" sz="2800" b="1" dirty="0" smtClean="0">
                <a:latin typeface="Verdana" panose="020B0604030504040204" pitchFamily="34" charset="0"/>
                <a:ea typeface="Verdana" panose="020B0604030504040204" pitchFamily="34" charset="0"/>
                <a:cs typeface="Verdana" panose="020B0604030504040204" pitchFamily="34" charset="0"/>
              </a:rPr>
              <a:t> creates a web application that is able to automate and accelerate the task of processing Gigabytes of genomic data files.</a:t>
            </a:r>
            <a:endParaRPr lang="en-US" sz="2800" b="1" dirty="0">
              <a:latin typeface="Verdana" panose="020B0604030504040204" pitchFamily="34" charset="0"/>
              <a:ea typeface="Verdana" panose="020B0604030504040204" pitchFamily="34" charset="0"/>
              <a:cs typeface="Verdana" panose="020B0604030504040204" pitchFamily="34" charset="0"/>
            </a:endParaRPr>
          </a:p>
        </p:txBody>
      </p:sp>
      <p:sp>
        <p:nvSpPr>
          <p:cNvPr id="6" name="TextBox 5"/>
          <p:cNvSpPr txBox="1"/>
          <p:nvPr/>
        </p:nvSpPr>
        <p:spPr>
          <a:xfrm>
            <a:off x="22303024" y="6553200"/>
            <a:ext cx="9472376" cy="5262979"/>
          </a:xfrm>
          <a:prstGeom prst="rect">
            <a:avLst/>
          </a:prstGeom>
          <a:noFill/>
          <a:ln>
            <a:noFill/>
          </a:ln>
        </p:spPr>
        <p:txBody>
          <a:bodyPr wrap="square">
            <a:spAutoFit/>
          </a:bodyPr>
          <a:lstStyle/>
          <a:p>
            <a:pPr>
              <a:defRPr/>
            </a:pPr>
            <a:r>
              <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rPr>
              <a:t>The system </a:t>
            </a: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must keep functionalities from </a:t>
            </a:r>
            <a:r>
              <a:rPr lang="en-US" sz="2800" b="1" dirty="0" err="1" smtClean="0">
                <a:solidFill>
                  <a:prstClr val="black"/>
                </a:solidFill>
                <a:latin typeface="Verdana" panose="020B0604030504040204" pitchFamily="34" charset="0"/>
                <a:ea typeface="Verdana" panose="020B0604030504040204" pitchFamily="34" charset="0"/>
                <a:cs typeface="Verdana" panose="020B0604030504040204" pitchFamily="34" charset="0"/>
              </a:rPr>
              <a:t>GenomePro</a:t>
            </a: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 1.0 and add the following:</a:t>
            </a:r>
          </a:p>
          <a:p>
            <a:pPr>
              <a:defRPr/>
            </a:pPr>
            <a:endPar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endParaRP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Genome Data Types (File Validator)</a:t>
            </a: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Genome Signatures</a:t>
            </a:r>
            <a:endPar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endParaRP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Unique </a:t>
            </a:r>
            <a:r>
              <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rPr>
              <a:t>Sequences</a:t>
            </a: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Genome Probes</a:t>
            </a:r>
            <a:endPar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endParaRP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Extract and Sort Sequences</a:t>
            </a:r>
            <a:endPar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endParaRP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Generate Maps from sorted sequences and create its graphical representation for better visual analysis</a:t>
            </a:r>
          </a:p>
          <a:p>
            <a:pPr marL="457200" indent="-457200">
              <a:buFont typeface="Arial" panose="020B0604020202020204" pitchFamily="34" charset="0"/>
              <a:buChar char="•"/>
              <a:defRPr/>
            </a:pPr>
            <a:r>
              <a:rPr lang="en-US" sz="2800" b="1" dirty="0" smtClean="0">
                <a:solidFill>
                  <a:prstClr val="black"/>
                </a:solidFill>
                <a:latin typeface="Verdana" panose="020B0604030504040204" pitchFamily="34" charset="0"/>
                <a:ea typeface="Verdana" panose="020B0604030504040204" pitchFamily="34" charset="0"/>
                <a:cs typeface="Verdana" panose="020B0604030504040204" pitchFamily="34" charset="0"/>
              </a:rPr>
              <a:t>Redesign web interface</a:t>
            </a:r>
            <a:endParaRPr lang="en-US" sz="2800" b="1" dirty="0">
              <a:solidFill>
                <a:prstClr val="black"/>
              </a:solidFill>
              <a:latin typeface="Verdana" panose="020B0604030504040204" pitchFamily="34" charset="0"/>
              <a:ea typeface="Verdana" panose="020B0604030504040204" pitchFamily="34" charset="0"/>
              <a:cs typeface="Verdana" panose="020B0604030504040204" pitchFamily="34" charset="0"/>
            </a:endParaRPr>
          </a:p>
        </p:txBody>
      </p:sp>
      <p:sp>
        <p:nvSpPr>
          <p:cNvPr id="3094" name="TextBox 8"/>
          <p:cNvSpPr txBox="1">
            <a:spLocks noChangeArrowheads="1"/>
          </p:cNvSpPr>
          <p:nvPr/>
        </p:nvSpPr>
        <p:spPr bwMode="auto">
          <a:xfrm>
            <a:off x="22313936" y="14320421"/>
            <a:ext cx="9537664" cy="569386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GenomePro </a:t>
            </a:r>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2.0 </a:t>
            </a:r>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offers the speed of the ANSI C language and its Standard Library functions</a:t>
            </a:r>
          </a:p>
          <a:p>
            <a:pPr eaLnBrk="1" hangingPunct="1"/>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to deliver powerful performance for processing large volumes of genomic data.</a:t>
            </a:r>
          </a:p>
          <a:p>
            <a:pPr eaLnBrk="1" hangingPunct="1"/>
            <a:endParaRPr lang="en-US" altLang="en-US" sz="2800" b="1" dirty="0">
              <a:solidFill>
                <a:srgbClr val="000000"/>
              </a:solidFill>
              <a:latin typeface="Verdana" panose="020B0604030504040204" pitchFamily="34" charset="0"/>
              <a:ea typeface="Verdana" panose="020B0604030504040204" pitchFamily="34" charset="0"/>
              <a:cs typeface="Verdana" panose="020B0604030504040204" pitchFamily="34" charset="0"/>
            </a:endParaRPr>
          </a:p>
          <a:p>
            <a:pPr eaLnBrk="1" hangingPunct="1"/>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The web site was implemented using HTML and CSS organized with JavaScript as the common client-side scripting language to handle user interactions within the pages.</a:t>
            </a:r>
          </a:p>
          <a:p>
            <a:pPr eaLnBrk="1" hangingPunct="1"/>
            <a:endParaRPr lang="en-US" altLang="en-US" sz="2800" b="1" dirty="0">
              <a:solidFill>
                <a:srgbClr val="000000"/>
              </a:solidFill>
              <a:latin typeface="Verdana" panose="020B0604030504040204" pitchFamily="34" charset="0"/>
              <a:ea typeface="Verdana" panose="020B0604030504040204" pitchFamily="34" charset="0"/>
              <a:cs typeface="Verdana" panose="020B0604030504040204" pitchFamily="34" charset="0"/>
            </a:endParaRPr>
          </a:p>
          <a:p>
            <a:pPr eaLnBrk="1" hangingPunct="1"/>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The backend implementation required PHP</a:t>
            </a:r>
          </a:p>
          <a:p>
            <a:pPr eaLnBrk="1" hangingPunct="1"/>
            <a:r>
              <a:rPr lang="en-US" altLang="en-US" sz="2800" b="1" dirty="0" smtClean="0">
                <a:solidFill>
                  <a:srgbClr val="000000"/>
                </a:solidFill>
                <a:latin typeface="Verdana" panose="020B0604030504040204" pitchFamily="34" charset="0"/>
                <a:ea typeface="Verdana" panose="020B0604030504040204" pitchFamily="34" charset="0"/>
                <a:cs typeface="Verdana" panose="020B0604030504040204" pitchFamily="34" charset="0"/>
              </a:rPr>
              <a:t>for the server-side scripting language, which was successfully completed by Guido Ruiz.</a:t>
            </a:r>
            <a:endParaRPr lang="en-US" altLang="en-US" sz="2800" dirty="0">
              <a:solidFill>
                <a:srgbClr val="0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3106" name="Picture 22"/>
          <p:cNvPicPr>
            <a:picLocks/>
          </p:cNvPicPr>
          <p:nvPr/>
        </p:nvPicPr>
        <p:blipFill>
          <a:blip r:embed="rId4">
            <a:extLst>
              <a:ext uri="{28A0092B-C50C-407E-A947-70E740481C1C}">
                <a14:useLocalDpi xmlns:a14="http://schemas.microsoft.com/office/drawing/2010/main" val="0"/>
              </a:ext>
            </a:extLst>
          </a:blip>
          <a:stretch>
            <a:fillRect/>
          </a:stretch>
        </p:blipFill>
        <p:spPr bwMode="auto">
          <a:xfrm>
            <a:off x="11963400" y="21994343"/>
            <a:ext cx="9208580" cy="10509225"/>
          </a:xfrm>
          <a:prstGeom prst="rect">
            <a:avLst/>
          </a:prstGeom>
          <a:noFill/>
          <a:ln w="9525">
            <a:solidFill>
              <a:schemeClr val="accent6">
                <a:lumMod val="60000"/>
                <a:lumOff val="40000"/>
              </a:schemeClr>
            </a:solidFill>
            <a:miter lim="800000"/>
            <a:headEnd/>
            <a:tailEnd/>
          </a:ln>
          <a:effectLst/>
          <a:extLst>
            <a:ext uri="{909E8E84-426E-40DD-AFC4-6F175D3DCCD1}">
              <a14:hiddenFill xmlns:a14="http://schemas.microsoft.com/office/drawing/2010/main">
                <a:solidFill>
                  <a:srgbClr val="FFFFFF"/>
                </a:solidFill>
              </a14:hiddenFill>
            </a:ext>
          </a:extLst>
        </p:spPr>
      </p:pic>
      <p:pic>
        <p:nvPicPr>
          <p:cNvPr id="3108" name="Picture 25"/>
          <p:cNvPicPr>
            <a:picLocks/>
          </p:cNvPicPr>
          <p:nvPr/>
        </p:nvPicPr>
        <p:blipFill>
          <a:blip r:embed="rId5">
            <a:extLst>
              <a:ext uri="{28A0092B-C50C-407E-A947-70E740481C1C}">
                <a14:useLocalDpi xmlns:a14="http://schemas.microsoft.com/office/drawing/2010/main" val="0"/>
              </a:ext>
            </a:extLst>
          </a:blip>
          <a:stretch>
            <a:fillRect/>
          </a:stretch>
        </p:blipFill>
        <p:spPr bwMode="auto">
          <a:xfrm>
            <a:off x="11986977" y="15220765"/>
            <a:ext cx="9154556" cy="5702787"/>
          </a:xfrm>
          <a:prstGeom prst="rect">
            <a:avLst/>
          </a:prstGeom>
          <a:noFill/>
          <a:ln w="9525">
            <a:solidFill>
              <a:schemeClr val="accent6">
                <a:lumMod val="60000"/>
                <a:lumOff val="40000"/>
              </a:schemeClr>
            </a:solidFill>
            <a:miter lim="800000"/>
            <a:headEnd/>
            <a:tailEnd/>
          </a:ln>
          <a:effectLst/>
          <a:extLst>
            <a:ext uri="{909E8E84-426E-40DD-AFC4-6F175D3DCCD1}">
              <a14:hiddenFill xmlns:a14="http://schemas.microsoft.com/office/drawing/2010/main">
                <a:solidFill>
                  <a:srgbClr val="FFFFFF"/>
                </a:solidFill>
              </a14:hiddenFill>
            </a:ext>
          </a:extLst>
        </p:spPr>
      </p:pic>
      <p:sp>
        <p:nvSpPr>
          <p:cNvPr id="3109" name="TextBox 26"/>
          <p:cNvSpPr txBox="1">
            <a:spLocks noChangeArrowheads="1"/>
          </p:cNvSpPr>
          <p:nvPr/>
        </p:nvSpPr>
        <p:spPr bwMode="auto">
          <a:xfrm>
            <a:off x="13743611" y="14225766"/>
            <a:ext cx="573746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400" b="1" dirty="0">
                <a:latin typeface="Verdana" panose="020B0604030504040204" pitchFamily="34" charset="0"/>
                <a:ea typeface="Verdana" panose="020B0604030504040204" pitchFamily="34" charset="0"/>
                <a:cs typeface="Verdana" panose="020B0604030504040204" pitchFamily="34" charset="0"/>
              </a:rPr>
              <a:t>How To Register At Genome Pro</a:t>
            </a:r>
          </a:p>
        </p:txBody>
      </p:sp>
      <p:sp>
        <p:nvSpPr>
          <p:cNvPr id="3110" name="TextBox 27"/>
          <p:cNvSpPr txBox="1">
            <a:spLocks noChangeArrowheads="1"/>
          </p:cNvSpPr>
          <p:nvPr/>
        </p:nvSpPr>
        <p:spPr bwMode="auto">
          <a:xfrm>
            <a:off x="15512383" y="14666367"/>
            <a:ext cx="181331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000" b="1" dirty="0" smtClean="0">
                <a:latin typeface="Verdana" panose="020B0604030504040204" pitchFamily="34" charset="0"/>
                <a:ea typeface="Verdana" panose="020B0604030504040204" pitchFamily="34" charset="0"/>
                <a:cs typeface="Verdana" panose="020B0604030504040204" pitchFamily="34" charset="0"/>
              </a:rPr>
              <a:t>Home Page</a:t>
            </a:r>
            <a:endParaRPr lang="en-US" sz="2000" b="1" dirty="0">
              <a:latin typeface="Verdana" panose="020B0604030504040204" pitchFamily="34" charset="0"/>
              <a:ea typeface="Verdana" panose="020B0604030504040204" pitchFamily="34" charset="0"/>
              <a:cs typeface="Verdana" panose="020B0604030504040204" pitchFamily="34" charset="0"/>
            </a:endParaRPr>
          </a:p>
        </p:txBody>
      </p:sp>
      <p:sp>
        <p:nvSpPr>
          <p:cNvPr id="3118" name="TextBox 64"/>
          <p:cNvSpPr txBox="1">
            <a:spLocks noChangeArrowheads="1"/>
          </p:cNvSpPr>
          <p:nvPr/>
        </p:nvSpPr>
        <p:spPr bwMode="auto">
          <a:xfrm>
            <a:off x="12877800" y="32899513"/>
            <a:ext cx="752161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400" b="1" dirty="0" smtClean="0">
                <a:latin typeface="Verdana" panose="020B0604030504040204" pitchFamily="34" charset="0"/>
                <a:ea typeface="Verdana" panose="020B0604030504040204" pitchFamily="34" charset="0"/>
                <a:cs typeface="Verdana" panose="020B0604030504040204" pitchFamily="34" charset="0"/>
              </a:rPr>
              <a:t>Visualize Graphics for repeated sequences</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pic>
        <p:nvPicPr>
          <p:cNvPr id="3119" name="Picture 32"/>
          <p:cNvPicPr>
            <a:picLocks/>
          </p:cNvPicPr>
          <p:nvPr/>
        </p:nvPicPr>
        <p:blipFill rotWithShape="1">
          <a:blip r:embed="rId6">
            <a:extLst>
              <a:ext uri="{28A0092B-C50C-407E-A947-70E740481C1C}">
                <a14:useLocalDpi xmlns:a14="http://schemas.microsoft.com/office/drawing/2010/main" val="0"/>
              </a:ext>
            </a:extLst>
          </a:blip>
          <a:srcRect t="2251" r="1502" b="1868"/>
          <a:stretch/>
        </p:blipFill>
        <p:spPr bwMode="auto">
          <a:xfrm>
            <a:off x="1505129" y="27248955"/>
            <a:ext cx="9463948" cy="12527445"/>
          </a:xfrm>
          <a:prstGeom prst="rect">
            <a:avLst/>
          </a:prstGeom>
          <a:noFill/>
          <a:ln w="9525">
            <a:solidFill>
              <a:schemeClr val="accent6">
                <a:lumMod val="60000"/>
                <a:lumOff val="40000"/>
              </a:schemeClr>
            </a:solidFill>
            <a:miter lim="800000"/>
            <a:headEnd/>
            <a:tailEnd/>
          </a:ln>
          <a:effectLst/>
          <a:extLst>
            <a:ext uri="{909E8E84-426E-40DD-AFC4-6F175D3DCCD1}">
              <a14:hiddenFill xmlns:a14="http://schemas.microsoft.com/office/drawing/2010/main">
                <a:solidFill>
                  <a:srgbClr val="FFFFFF"/>
                </a:solidFill>
              </a14:hiddenFill>
            </a:ext>
          </a:extLst>
        </p:spPr>
      </p:pic>
      <p:sp>
        <p:nvSpPr>
          <p:cNvPr id="3120" name="TextBox 66"/>
          <p:cNvSpPr txBox="1">
            <a:spLocks noChangeArrowheads="1"/>
          </p:cNvSpPr>
          <p:nvPr/>
        </p:nvSpPr>
        <p:spPr bwMode="auto">
          <a:xfrm>
            <a:off x="11963402" y="33616060"/>
            <a:ext cx="914399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sz="2000" dirty="0" smtClean="0">
                <a:latin typeface="Verdana" panose="020B0604030504040204" pitchFamily="34" charset="0"/>
                <a:ea typeface="Verdana" panose="020B0604030504040204" pitchFamily="34" charset="0"/>
                <a:cs typeface="Verdana" panose="020B0604030504040204" pitchFamily="34" charset="0"/>
              </a:rPr>
              <a:t>Their Location and how clustered their appear next to other sequences providing better genes predictions and analysis.</a:t>
            </a: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3123" name="TextBox 70"/>
          <p:cNvSpPr txBox="1">
            <a:spLocks noChangeArrowheads="1"/>
          </p:cNvSpPr>
          <p:nvPr/>
        </p:nvSpPr>
        <p:spPr bwMode="auto">
          <a:xfrm>
            <a:off x="5597319" y="14197213"/>
            <a:ext cx="934871"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400" b="1" dirty="0" smtClean="0">
                <a:latin typeface="Verdana" panose="020B0604030504040204" pitchFamily="34" charset="0"/>
                <a:ea typeface="Verdana" panose="020B0604030504040204" pitchFamily="34" charset="0"/>
                <a:cs typeface="Verdana" panose="020B0604030504040204" pitchFamily="34" charset="0"/>
              </a:rPr>
              <a:t>MVC</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pic>
        <p:nvPicPr>
          <p:cNvPr id="2" name="Picture 1"/>
          <p:cNvPicPr>
            <a:picLocks/>
          </p:cNvPicPr>
          <p:nvPr/>
        </p:nvPicPr>
        <p:blipFill>
          <a:blip r:embed="rId7">
            <a:extLst>
              <a:ext uri="{28A0092B-C50C-407E-A947-70E740481C1C}">
                <a14:useLocalDpi xmlns:a14="http://schemas.microsoft.com/office/drawing/2010/main" val="0"/>
              </a:ext>
            </a:extLst>
          </a:blip>
          <a:stretch>
            <a:fillRect/>
          </a:stretch>
        </p:blipFill>
        <p:spPr>
          <a:xfrm>
            <a:off x="1505129" y="14866422"/>
            <a:ext cx="9190677" cy="9593778"/>
          </a:xfrm>
          <a:prstGeom prst="rect">
            <a:avLst/>
          </a:prstGeom>
          <a:noFill/>
          <a:ln w="9525">
            <a:solidFill>
              <a:schemeClr val="accent6">
                <a:lumMod val="60000"/>
                <a:lumOff val="40000"/>
              </a:schemeClr>
            </a:solidFill>
            <a:miter lim="800000"/>
            <a:headEnd/>
            <a:tailEnd/>
          </a:ln>
          <a:effectLst/>
        </p:spPr>
      </p:pic>
      <p:sp>
        <p:nvSpPr>
          <p:cNvPr id="60" name="TextBox 71"/>
          <p:cNvSpPr txBox="1">
            <a:spLocks noChangeArrowheads="1"/>
          </p:cNvSpPr>
          <p:nvPr/>
        </p:nvSpPr>
        <p:spPr bwMode="auto">
          <a:xfrm>
            <a:off x="4738110" y="26517600"/>
            <a:ext cx="265329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400" b="1" dirty="0" smtClean="0">
                <a:latin typeface="Verdana" panose="020B0604030504040204" pitchFamily="34" charset="0"/>
                <a:ea typeface="Verdana" panose="020B0604030504040204" pitchFamily="34" charset="0"/>
                <a:cs typeface="Verdana" panose="020B0604030504040204" pitchFamily="34" charset="0"/>
              </a:rPr>
              <a:t>Class Diagram</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sp>
        <p:nvSpPr>
          <p:cNvPr id="66" name="TextBox 10"/>
          <p:cNvSpPr txBox="1">
            <a:spLocks noChangeArrowheads="1"/>
          </p:cNvSpPr>
          <p:nvPr/>
        </p:nvSpPr>
        <p:spPr bwMode="auto">
          <a:xfrm>
            <a:off x="22593707" y="33604200"/>
            <a:ext cx="9472376" cy="778674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lnSpc>
                <a:spcPts val="4000"/>
              </a:lnSpc>
            </a:pPr>
            <a:r>
              <a:rPr lang="en-US" altLang="en-US" sz="2800" b="1" dirty="0" err="1" smtClean="0">
                <a:latin typeface="Verdana" panose="020B0604030504040204" pitchFamily="34" charset="0"/>
                <a:ea typeface="Verdana" panose="020B0604030504040204" pitchFamily="34" charset="0"/>
                <a:cs typeface="Verdana" panose="020B0604030504040204" pitchFamily="34" charset="0"/>
              </a:rPr>
              <a:t>GenomePro</a:t>
            </a:r>
            <a:r>
              <a:rPr lang="en-US" altLang="en-US" sz="2800" b="1" dirty="0" smtClean="0">
                <a:latin typeface="Verdana" panose="020B0604030504040204" pitchFamily="34" charset="0"/>
                <a:ea typeface="Verdana" panose="020B0604030504040204" pitchFamily="34" charset="0"/>
                <a:cs typeface="Verdana" panose="020B0604030504040204" pitchFamily="34" charset="0"/>
              </a:rPr>
              <a:t> 2.0 presents a new web development to convey a well-structured programming framework designed to ease the advance of efficient and robust analysis tools for next generations genome sequencers.</a:t>
            </a:r>
          </a:p>
          <a:p>
            <a:pPr eaLnBrk="1" hangingPunct="1">
              <a:lnSpc>
                <a:spcPts val="4000"/>
              </a:lnSpc>
            </a:pPr>
            <a:endParaRPr lang="en-US" altLang="en-US" sz="2800" b="1" dirty="0" smtClean="0">
              <a:latin typeface="Verdana" panose="020B0604030504040204" pitchFamily="34" charset="0"/>
              <a:ea typeface="Verdana" panose="020B0604030504040204" pitchFamily="34" charset="0"/>
              <a:cs typeface="Verdana" panose="020B0604030504040204" pitchFamily="34" charset="0"/>
            </a:endParaRPr>
          </a:p>
          <a:p>
            <a:pPr eaLnBrk="1" hangingPunct="1">
              <a:lnSpc>
                <a:spcPts val="4000"/>
              </a:lnSpc>
            </a:pPr>
            <a:r>
              <a:rPr lang="en-US" altLang="en-US" sz="2800" b="1" dirty="0" smtClean="0">
                <a:latin typeface="Verdana" panose="020B0604030504040204" pitchFamily="34" charset="0"/>
                <a:ea typeface="Verdana" panose="020B0604030504040204" pitchFamily="34" charset="0"/>
                <a:cs typeface="Verdana" panose="020B0604030504040204" pitchFamily="34" charset="0"/>
              </a:rPr>
              <a:t>In addition, these tools provide a rich set of data access patterns that encompass the majority of data needed for genomic analysis which in turn offers the users the power to efficiently process genomic data files and to create results containing accurate information about the differences, similarities and the analytics between genomic files</a:t>
            </a:r>
            <a:endParaRPr lang="en-US" sz="2800" b="1" dirty="0">
              <a:latin typeface="Verdana" panose="020B0604030504040204" pitchFamily="34" charset="0"/>
              <a:ea typeface="Verdana" panose="020B0604030504040204" pitchFamily="34" charset="0"/>
              <a:cs typeface="Verdana" panose="020B0604030504040204" pitchFamily="34" charset="0"/>
            </a:endParaRPr>
          </a:p>
        </p:txBody>
      </p:sp>
      <p:pic>
        <p:nvPicPr>
          <p:cNvPr id="8" name="Picture 7"/>
          <p:cNvPicPr>
            <a:picLocks/>
          </p:cNvPicPr>
          <p:nvPr/>
        </p:nvPicPr>
        <p:blipFill rotWithShape="1">
          <a:blip r:embed="rId8">
            <a:extLst>
              <a:ext uri="{28A0092B-C50C-407E-A947-70E740481C1C}">
                <a14:useLocalDpi xmlns:a14="http://schemas.microsoft.com/office/drawing/2010/main" val="0"/>
              </a:ext>
            </a:extLst>
          </a:blip>
          <a:srcRect l="1360" t="1084" r="653" b="1080"/>
          <a:stretch/>
        </p:blipFill>
        <p:spPr>
          <a:xfrm>
            <a:off x="11963402" y="34413825"/>
            <a:ext cx="9208578" cy="6096000"/>
          </a:xfrm>
          <a:prstGeom prst="rect">
            <a:avLst/>
          </a:prstGeom>
          <a:noFill/>
          <a:ln w="9525">
            <a:solidFill>
              <a:schemeClr val="accent6">
                <a:lumMod val="60000"/>
                <a:lumOff val="40000"/>
              </a:schemeClr>
            </a:solidFill>
            <a:miter lim="800000"/>
            <a:headEnd/>
            <a:tailEnd/>
          </a:ln>
          <a:effectLst/>
        </p:spPr>
      </p:pic>
      <p:grpSp>
        <p:nvGrpSpPr>
          <p:cNvPr id="18" name="Group 17"/>
          <p:cNvGrpSpPr/>
          <p:nvPr/>
        </p:nvGrpSpPr>
        <p:grpSpPr>
          <a:xfrm>
            <a:off x="1505129" y="5316857"/>
            <a:ext cx="9155249" cy="1095804"/>
            <a:chOff x="1505129" y="5316857"/>
            <a:chExt cx="9155249" cy="1095804"/>
          </a:xfrm>
        </p:grpSpPr>
        <p:sp>
          <p:nvSpPr>
            <p:cNvPr id="215" name="Text Box 19"/>
            <p:cNvSpPr txBox="1">
              <a:spLocks noChangeArrowheads="1"/>
            </p:cNvSpPr>
            <p:nvPr/>
          </p:nvSpPr>
          <p:spPr bwMode="auto">
            <a:xfrm>
              <a:off x="1505129" y="5316857"/>
              <a:ext cx="9155249" cy="731836"/>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Problem</a:t>
              </a:r>
            </a:p>
          </p:txBody>
        </p:sp>
        <p:sp>
          <p:nvSpPr>
            <p:cNvPr id="19" name="Down Arrow Callout 18"/>
            <p:cNvSpPr/>
            <p:nvPr/>
          </p:nvSpPr>
          <p:spPr bwMode="auto">
            <a:xfrm>
              <a:off x="9220200" y="54102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sp>
        <p:nvSpPr>
          <p:cNvPr id="62" name="TextBox 26"/>
          <p:cNvSpPr txBox="1">
            <a:spLocks noChangeArrowheads="1"/>
          </p:cNvSpPr>
          <p:nvPr/>
        </p:nvSpPr>
        <p:spPr bwMode="auto">
          <a:xfrm>
            <a:off x="13639800" y="21255335"/>
            <a:ext cx="580479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r>
              <a:rPr lang="en-US" sz="2400" b="1" dirty="0" smtClean="0">
                <a:latin typeface="Verdana" panose="020B0604030504040204" pitchFamily="34" charset="0"/>
                <a:ea typeface="Verdana" panose="020B0604030504040204" pitchFamily="34" charset="0"/>
                <a:cs typeface="Verdana" panose="020B0604030504040204" pitchFamily="34" charset="0"/>
              </a:rPr>
              <a:t>GenomePro Tools Web Interface</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grpSp>
        <p:nvGrpSpPr>
          <p:cNvPr id="16" name="Group 15"/>
          <p:cNvGrpSpPr/>
          <p:nvPr/>
        </p:nvGrpSpPr>
        <p:grpSpPr>
          <a:xfrm>
            <a:off x="11963400" y="5257800"/>
            <a:ext cx="9084249" cy="1078661"/>
            <a:chOff x="11963400" y="5257800"/>
            <a:chExt cx="9084249" cy="1078661"/>
          </a:xfrm>
        </p:grpSpPr>
        <p:sp>
          <p:nvSpPr>
            <p:cNvPr id="34" name="Text Box 19"/>
            <p:cNvSpPr txBox="1">
              <a:spLocks noChangeArrowheads="1"/>
            </p:cNvSpPr>
            <p:nvPr/>
          </p:nvSpPr>
          <p:spPr bwMode="auto">
            <a:xfrm>
              <a:off x="11963400" y="5257800"/>
              <a:ext cx="9084249" cy="730559"/>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Current</a:t>
              </a:r>
              <a:r>
                <a:rPr lang="en-US" dirty="0"/>
                <a:t> </a:t>
              </a:r>
              <a:r>
                <a:rPr lang="en-US" dirty="0">
                  <a:effectLst/>
                </a:rPr>
                <a:t>System</a:t>
              </a:r>
            </a:p>
          </p:txBody>
        </p:sp>
        <p:sp>
          <p:nvSpPr>
            <p:cNvPr id="68" name="Down Arrow Callout 67"/>
            <p:cNvSpPr/>
            <p:nvPr/>
          </p:nvSpPr>
          <p:spPr bwMode="auto">
            <a:xfrm>
              <a:off x="19641917" y="53340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grpSp>
        <p:nvGrpSpPr>
          <p:cNvPr id="15" name="Group 14"/>
          <p:cNvGrpSpPr/>
          <p:nvPr/>
        </p:nvGrpSpPr>
        <p:grpSpPr>
          <a:xfrm>
            <a:off x="22303024" y="5257800"/>
            <a:ext cx="9472376" cy="1078661"/>
            <a:chOff x="22303024" y="5257800"/>
            <a:chExt cx="9472376" cy="1078661"/>
          </a:xfrm>
        </p:grpSpPr>
        <p:sp>
          <p:nvSpPr>
            <p:cNvPr id="35" name="Text Box 19"/>
            <p:cNvSpPr txBox="1">
              <a:spLocks noChangeArrowheads="1"/>
            </p:cNvSpPr>
            <p:nvPr/>
          </p:nvSpPr>
          <p:spPr bwMode="auto">
            <a:xfrm>
              <a:off x="22303024" y="5257800"/>
              <a:ext cx="9472376" cy="730559"/>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Requirements</a:t>
              </a:r>
            </a:p>
          </p:txBody>
        </p:sp>
        <p:sp>
          <p:nvSpPr>
            <p:cNvPr id="69" name="Down Arrow Callout 68"/>
            <p:cNvSpPr/>
            <p:nvPr/>
          </p:nvSpPr>
          <p:spPr bwMode="auto">
            <a:xfrm>
              <a:off x="30369668" y="53340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grpSp>
        <p:nvGrpSpPr>
          <p:cNvPr id="13" name="Group 12"/>
          <p:cNvGrpSpPr/>
          <p:nvPr/>
        </p:nvGrpSpPr>
        <p:grpSpPr>
          <a:xfrm>
            <a:off x="11986976" y="13214041"/>
            <a:ext cx="9120424" cy="1047220"/>
            <a:chOff x="11986976" y="13214041"/>
            <a:chExt cx="9120424" cy="1047220"/>
          </a:xfrm>
        </p:grpSpPr>
        <p:sp>
          <p:nvSpPr>
            <p:cNvPr id="40" name="Text Box 19"/>
            <p:cNvSpPr txBox="1">
              <a:spLocks noChangeArrowheads="1"/>
            </p:cNvSpPr>
            <p:nvPr/>
          </p:nvSpPr>
          <p:spPr bwMode="auto">
            <a:xfrm>
              <a:off x="11986976" y="13214041"/>
              <a:ext cx="9120424" cy="730559"/>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Screenshots</a:t>
              </a:r>
            </a:p>
          </p:txBody>
        </p:sp>
        <p:sp>
          <p:nvSpPr>
            <p:cNvPr id="71" name="Down Arrow Callout 70"/>
            <p:cNvSpPr/>
            <p:nvPr/>
          </p:nvSpPr>
          <p:spPr bwMode="auto">
            <a:xfrm>
              <a:off x="19659600" y="132588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grpSp>
        <p:nvGrpSpPr>
          <p:cNvPr id="21" name="Group 20"/>
          <p:cNvGrpSpPr/>
          <p:nvPr/>
        </p:nvGrpSpPr>
        <p:grpSpPr>
          <a:xfrm>
            <a:off x="22293404" y="20161098"/>
            <a:ext cx="9472376" cy="1034363"/>
            <a:chOff x="22293404" y="20161098"/>
            <a:chExt cx="9472376" cy="1034363"/>
          </a:xfrm>
        </p:grpSpPr>
        <p:sp>
          <p:nvSpPr>
            <p:cNvPr id="63" name="Text Box 19"/>
            <p:cNvSpPr txBox="1">
              <a:spLocks noChangeArrowheads="1"/>
            </p:cNvSpPr>
            <p:nvPr/>
          </p:nvSpPr>
          <p:spPr bwMode="auto">
            <a:xfrm>
              <a:off x="22293404" y="20161098"/>
              <a:ext cx="9472376" cy="731838"/>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Verification</a:t>
              </a:r>
            </a:p>
          </p:txBody>
        </p:sp>
        <p:sp>
          <p:nvSpPr>
            <p:cNvPr id="73" name="Down Arrow Callout 72"/>
            <p:cNvSpPr/>
            <p:nvPr/>
          </p:nvSpPr>
          <p:spPr bwMode="auto">
            <a:xfrm>
              <a:off x="30327600" y="201930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sp>
        <p:nvSpPr>
          <p:cNvPr id="74" name="TextBox 71"/>
          <p:cNvSpPr txBox="1">
            <a:spLocks noChangeArrowheads="1"/>
          </p:cNvSpPr>
          <p:nvPr/>
        </p:nvSpPr>
        <p:spPr bwMode="auto">
          <a:xfrm>
            <a:off x="24993600" y="21179135"/>
            <a:ext cx="40719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sz="2400" b="1" dirty="0">
                <a:latin typeface="Verdana" panose="020B0604030504040204" pitchFamily="34" charset="0"/>
                <a:ea typeface="Verdana" panose="020B0604030504040204" pitchFamily="34" charset="0"/>
                <a:cs typeface="Verdana" panose="020B0604030504040204" pitchFamily="34" charset="0"/>
              </a:rPr>
              <a:t>The Testing Life </a:t>
            </a:r>
            <a:r>
              <a:rPr lang="en-US" sz="2400" b="1" dirty="0" smtClean="0">
                <a:latin typeface="Verdana" panose="020B0604030504040204" pitchFamily="34" charset="0"/>
                <a:ea typeface="Verdana" panose="020B0604030504040204" pitchFamily="34" charset="0"/>
                <a:cs typeface="Verdana" panose="020B0604030504040204" pitchFamily="34" charset="0"/>
              </a:rPr>
              <a:t>Cycle</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grpSp>
        <p:nvGrpSpPr>
          <p:cNvPr id="22" name="Group 21"/>
          <p:cNvGrpSpPr/>
          <p:nvPr/>
        </p:nvGrpSpPr>
        <p:grpSpPr>
          <a:xfrm>
            <a:off x="1480208" y="13182600"/>
            <a:ext cx="9155249" cy="1078661"/>
            <a:chOff x="1480208" y="13182600"/>
            <a:chExt cx="9155249" cy="1078661"/>
          </a:xfrm>
        </p:grpSpPr>
        <p:sp>
          <p:nvSpPr>
            <p:cNvPr id="36" name="Text Box 19"/>
            <p:cNvSpPr txBox="1">
              <a:spLocks noChangeArrowheads="1"/>
            </p:cNvSpPr>
            <p:nvPr/>
          </p:nvSpPr>
          <p:spPr bwMode="auto">
            <a:xfrm>
              <a:off x="1480208" y="13182600"/>
              <a:ext cx="9155249" cy="731838"/>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System</a:t>
              </a:r>
              <a:r>
                <a:rPr lang="en-US" dirty="0"/>
                <a:t> </a:t>
              </a:r>
              <a:r>
                <a:rPr lang="en-US" dirty="0">
                  <a:effectLst/>
                </a:rPr>
                <a:t>Design</a:t>
              </a:r>
            </a:p>
          </p:txBody>
        </p:sp>
        <p:sp>
          <p:nvSpPr>
            <p:cNvPr id="75" name="Down Arrow Callout 74"/>
            <p:cNvSpPr/>
            <p:nvPr/>
          </p:nvSpPr>
          <p:spPr bwMode="auto">
            <a:xfrm>
              <a:off x="9220200" y="132588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graphicFrame>
        <p:nvGraphicFramePr>
          <p:cNvPr id="3" name="Diagram 2"/>
          <p:cNvGraphicFramePr>
            <a:graphicFrameLocks noChangeAspect="1"/>
          </p:cNvGraphicFramePr>
          <p:nvPr>
            <p:extLst>
              <p:ext uri="{D42A27DB-BD31-4B8C-83A1-F6EECF244321}">
                <p14:modId xmlns:p14="http://schemas.microsoft.com/office/powerpoint/2010/main" val="4033203135"/>
              </p:ext>
            </p:extLst>
          </p:nvPr>
        </p:nvGraphicFramePr>
        <p:xfrm>
          <a:off x="21784811" y="21649566"/>
          <a:ext cx="10164039" cy="8974067"/>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25" name="Group 24"/>
          <p:cNvGrpSpPr/>
          <p:nvPr/>
        </p:nvGrpSpPr>
        <p:grpSpPr>
          <a:xfrm>
            <a:off x="22593707" y="32493080"/>
            <a:ext cx="9472376" cy="1046781"/>
            <a:chOff x="22593707" y="32493080"/>
            <a:chExt cx="9472376" cy="1046781"/>
          </a:xfrm>
        </p:grpSpPr>
        <p:sp>
          <p:nvSpPr>
            <p:cNvPr id="65" name="Text Box 19"/>
            <p:cNvSpPr txBox="1">
              <a:spLocks noChangeArrowheads="1"/>
            </p:cNvSpPr>
            <p:nvPr/>
          </p:nvSpPr>
          <p:spPr bwMode="auto">
            <a:xfrm>
              <a:off x="22593707" y="32493080"/>
              <a:ext cx="9472376" cy="731838"/>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Summary</a:t>
              </a:r>
            </a:p>
          </p:txBody>
        </p:sp>
        <p:sp>
          <p:nvSpPr>
            <p:cNvPr id="70" name="Down Arrow Callout 69"/>
            <p:cNvSpPr/>
            <p:nvPr/>
          </p:nvSpPr>
          <p:spPr bwMode="auto">
            <a:xfrm>
              <a:off x="30556200" y="325374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grpSp>
        <p:nvGrpSpPr>
          <p:cNvPr id="11" name="Group 10"/>
          <p:cNvGrpSpPr/>
          <p:nvPr/>
        </p:nvGrpSpPr>
        <p:grpSpPr>
          <a:xfrm>
            <a:off x="1505129" y="25404763"/>
            <a:ext cx="9155249" cy="1048498"/>
            <a:chOff x="1505129" y="25404763"/>
            <a:chExt cx="9155249" cy="1048498"/>
          </a:xfrm>
        </p:grpSpPr>
        <p:sp>
          <p:nvSpPr>
            <p:cNvPr id="58" name="Text Box 19"/>
            <p:cNvSpPr txBox="1">
              <a:spLocks noChangeArrowheads="1"/>
            </p:cNvSpPr>
            <p:nvPr/>
          </p:nvSpPr>
          <p:spPr bwMode="auto">
            <a:xfrm>
              <a:off x="1505129" y="25404763"/>
              <a:ext cx="9155249" cy="731837"/>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Object</a:t>
              </a:r>
              <a:r>
                <a:rPr lang="en-US" dirty="0"/>
                <a:t> </a:t>
              </a:r>
              <a:r>
                <a:rPr lang="en-US" dirty="0">
                  <a:effectLst/>
                </a:rPr>
                <a:t>Design</a:t>
              </a:r>
            </a:p>
          </p:txBody>
        </p:sp>
        <p:sp>
          <p:nvSpPr>
            <p:cNvPr id="77" name="Down Arrow Callout 76"/>
            <p:cNvSpPr/>
            <p:nvPr/>
          </p:nvSpPr>
          <p:spPr bwMode="auto">
            <a:xfrm>
              <a:off x="9220200" y="254508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sp>
        <p:nvSpPr>
          <p:cNvPr id="67" name="TextBox 71"/>
          <p:cNvSpPr txBox="1">
            <a:spLocks noChangeArrowheads="1"/>
          </p:cNvSpPr>
          <p:nvPr/>
        </p:nvSpPr>
        <p:spPr bwMode="auto">
          <a:xfrm>
            <a:off x="25023321" y="31318200"/>
            <a:ext cx="48798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8400">
                <a:solidFill>
                  <a:schemeClr val="tx1"/>
                </a:solidFill>
                <a:latin typeface="Arial" panose="020B0604020202020204" pitchFamily="34" charset="0"/>
                <a:ea typeface="ＭＳ Ｐゴシック" panose="020B0600070205080204" pitchFamily="34" charset="-128"/>
              </a:defRPr>
            </a:lvl1pPr>
            <a:lvl2pPr marL="742950" indent="-285750">
              <a:defRPr sz="8400">
                <a:solidFill>
                  <a:schemeClr val="tx1"/>
                </a:solidFill>
                <a:latin typeface="Arial" panose="020B0604020202020204" pitchFamily="34" charset="0"/>
                <a:ea typeface="ＭＳ Ｐゴシック" panose="020B0600070205080204" pitchFamily="34" charset="-128"/>
              </a:defRPr>
            </a:lvl2pPr>
            <a:lvl3pPr marL="1143000" indent="-228600">
              <a:defRPr sz="8400">
                <a:solidFill>
                  <a:schemeClr val="tx1"/>
                </a:solidFill>
                <a:latin typeface="Arial" panose="020B0604020202020204" pitchFamily="34" charset="0"/>
                <a:ea typeface="ＭＳ Ｐゴシック" panose="020B0600070205080204" pitchFamily="34" charset="-128"/>
              </a:defRPr>
            </a:lvl3pPr>
            <a:lvl4pPr marL="1600200" indent="-228600">
              <a:defRPr sz="8400">
                <a:solidFill>
                  <a:schemeClr val="tx1"/>
                </a:solidFill>
                <a:latin typeface="Arial" panose="020B0604020202020204" pitchFamily="34" charset="0"/>
                <a:ea typeface="ＭＳ Ｐゴシック" panose="020B0600070205080204" pitchFamily="34" charset="-128"/>
              </a:defRPr>
            </a:lvl4pPr>
            <a:lvl5pPr marL="2057400" indent="-228600">
              <a:defRPr sz="8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sz="2400" b="1" dirty="0" smtClean="0">
                <a:latin typeface="Verdana" panose="020B0604030504040204" pitchFamily="34" charset="0"/>
                <a:ea typeface="Verdana" panose="020B0604030504040204" pitchFamily="34" charset="0"/>
                <a:cs typeface="Verdana" panose="020B0604030504040204" pitchFamily="34" charset="0"/>
              </a:rPr>
              <a:t>Automation: Selenium IDE</a:t>
            </a:r>
            <a:endParaRPr lang="en-US" sz="2400" b="1" dirty="0">
              <a:latin typeface="Verdana" panose="020B0604030504040204" pitchFamily="34" charset="0"/>
              <a:ea typeface="Verdana" panose="020B0604030504040204" pitchFamily="34" charset="0"/>
              <a:cs typeface="Verdana" panose="020B0604030504040204" pitchFamily="34" charset="0"/>
            </a:endParaRPr>
          </a:p>
        </p:txBody>
      </p:sp>
      <p:grpSp>
        <p:nvGrpSpPr>
          <p:cNvPr id="20" name="Group 19"/>
          <p:cNvGrpSpPr/>
          <p:nvPr/>
        </p:nvGrpSpPr>
        <p:grpSpPr>
          <a:xfrm>
            <a:off x="22312644" y="13200901"/>
            <a:ext cx="9462756" cy="1060360"/>
            <a:chOff x="22312644" y="13200901"/>
            <a:chExt cx="9462756" cy="1060360"/>
          </a:xfrm>
        </p:grpSpPr>
        <p:sp>
          <p:nvSpPr>
            <p:cNvPr id="38" name="Text Box 19"/>
            <p:cNvSpPr txBox="1">
              <a:spLocks noChangeArrowheads="1"/>
            </p:cNvSpPr>
            <p:nvPr/>
          </p:nvSpPr>
          <p:spPr bwMode="auto">
            <a:xfrm>
              <a:off x="22312644" y="13200901"/>
              <a:ext cx="9462756" cy="731838"/>
            </a:xfrm>
            <a:prstGeom prst="rect">
              <a:avLst/>
            </a:prstGeom>
            <a:solidFill>
              <a:schemeClr val="accent6">
                <a:lumMod val="50000"/>
              </a:schemeClr>
            </a:solidFill>
            <a:ln w="12700">
              <a:solidFill>
                <a:schemeClr val="tx1"/>
              </a:solidFill>
              <a:miter lim="800000"/>
              <a:headEnd/>
              <a:tailEnd/>
            </a:ln>
            <a:effectLst>
              <a:outerShdw blurRad="50800" dist="38100" algn="l" rotWithShape="0">
                <a:prstClr val="black">
                  <a:alpha val="40000"/>
                </a:prstClr>
              </a:outerShdw>
            </a:effectLst>
          </p:spPr>
          <p:txBody>
            <a:bodyPr wrap="square" lIns="98655" tIns="49327" rIns="98655" bIns="49327" anchor="ctr">
              <a:spAutoFit/>
            </a:bodyPr>
            <a:lstStyle>
              <a:defPPr>
                <a:defRPr lang="en-US"/>
              </a:defPPr>
              <a:lvl1pPr algn="ctr" defTabSz="985838" eaLnBrk="1" hangingPunct="1">
                <a:spcBef>
                  <a:spcPct val="50000"/>
                </a:spcBef>
                <a:defRPr sz="4100" b="1">
                  <a:solidFill>
                    <a:schemeClr val="bg1"/>
                  </a:solidFill>
                  <a:effectLst>
                    <a:outerShdw blurRad="38100" dist="38100" dir="2700000" algn="tl">
                      <a:srgbClr val="000000">
                        <a:alpha val="43137"/>
                      </a:srgbClr>
                    </a:outerShdw>
                  </a:effectLst>
                  <a:latin typeface="Arial" charset="0"/>
                  <a:ea typeface="ＭＳ Ｐゴシック" charset="-128"/>
                  <a:cs typeface="ＭＳ Ｐゴシック" charset="-128"/>
                </a:defRPr>
              </a:lvl1pPr>
            </a:lstStyle>
            <a:p>
              <a:r>
                <a:rPr lang="en-US" dirty="0">
                  <a:effectLst/>
                </a:rPr>
                <a:t>Implementation</a:t>
              </a:r>
            </a:p>
          </p:txBody>
        </p:sp>
        <p:sp>
          <p:nvSpPr>
            <p:cNvPr id="78" name="Down Arrow Callout 77"/>
            <p:cNvSpPr/>
            <p:nvPr/>
          </p:nvSpPr>
          <p:spPr bwMode="auto">
            <a:xfrm>
              <a:off x="30293468" y="13258800"/>
              <a:ext cx="1405732" cy="1002461"/>
            </a:xfrm>
            <a:prstGeom prst="downArrowCallout">
              <a:avLst/>
            </a:prstGeom>
            <a:solidFill>
              <a:schemeClr val="accent6">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sp>
        <p:nvSpPr>
          <p:cNvPr id="85" name="Text Box 12"/>
          <p:cNvSpPr txBox="1">
            <a:spLocks noChangeArrowheads="1"/>
          </p:cNvSpPr>
          <p:nvPr/>
        </p:nvSpPr>
        <p:spPr bwMode="auto">
          <a:xfrm>
            <a:off x="21412200" y="3048000"/>
            <a:ext cx="12037697" cy="1853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8655" tIns="49327" rIns="98655" bIns="49327">
            <a:spAutoFit/>
          </a:bodyPr>
          <a:lstStyle>
            <a:lvl1pPr defTabSz="985838" eaLnBrk="0" hangingPunct="0">
              <a:defRPr sz="8400">
                <a:solidFill>
                  <a:schemeClr val="tx1"/>
                </a:solidFill>
                <a:latin typeface="Arial" charset="0"/>
                <a:ea typeface="ＭＳ Ｐゴシック" charset="-128"/>
              </a:defRPr>
            </a:lvl1pPr>
            <a:lvl2pPr marL="37931725" indent="-37474525" defTabSz="985838"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eaLnBrk="1" hangingPunct="1"/>
            <a:r>
              <a:rPr lang="en-US" altLang="en-US" sz="2800" b="1" dirty="0" smtClean="0">
                <a:solidFill>
                  <a:schemeClr val="accent6">
                    <a:lumMod val="50000"/>
                  </a:schemeClr>
                </a:solidFill>
              </a:rPr>
              <a:t>Student</a:t>
            </a:r>
            <a:r>
              <a:rPr lang="en-US" altLang="en-US" sz="2800" dirty="0" smtClean="0">
                <a:solidFill>
                  <a:schemeClr val="accent6">
                    <a:lumMod val="50000"/>
                  </a:schemeClr>
                </a:solidFill>
              </a:rPr>
              <a:t>:   	</a:t>
            </a:r>
            <a:r>
              <a:rPr lang="en-US" altLang="en-US" sz="2800" dirty="0" err="1" smtClean="0">
                <a:solidFill>
                  <a:schemeClr val="accent6">
                    <a:lumMod val="50000"/>
                  </a:schemeClr>
                </a:solidFill>
              </a:rPr>
              <a:t>Mardoqueu</a:t>
            </a:r>
            <a:r>
              <a:rPr lang="en-US" altLang="en-US" sz="2800" dirty="0" smtClean="0">
                <a:solidFill>
                  <a:schemeClr val="accent6">
                    <a:lumMod val="50000"/>
                  </a:schemeClr>
                </a:solidFill>
              </a:rPr>
              <a:t> </a:t>
            </a:r>
            <a:r>
              <a:rPr lang="en-US" altLang="en-US" sz="2800" dirty="0" err="1" smtClean="0">
                <a:solidFill>
                  <a:schemeClr val="accent6">
                    <a:lumMod val="50000"/>
                  </a:schemeClr>
                </a:solidFill>
              </a:rPr>
              <a:t>Mesquita</a:t>
            </a:r>
            <a:r>
              <a:rPr lang="en-US" altLang="en-US" sz="2800" dirty="0" smtClean="0">
                <a:solidFill>
                  <a:schemeClr val="accent6">
                    <a:lumMod val="50000"/>
                  </a:schemeClr>
                </a:solidFill>
              </a:rPr>
              <a:t>, Florida </a:t>
            </a:r>
            <a:r>
              <a:rPr lang="en-US" altLang="en-US" sz="2800" dirty="0">
                <a:solidFill>
                  <a:schemeClr val="accent6">
                    <a:lumMod val="50000"/>
                  </a:schemeClr>
                </a:solidFill>
              </a:rPr>
              <a:t>International </a:t>
            </a:r>
            <a:r>
              <a:rPr lang="en-US" altLang="en-US" sz="2800" dirty="0" smtClean="0">
                <a:solidFill>
                  <a:schemeClr val="accent6">
                    <a:lumMod val="50000"/>
                  </a:schemeClr>
                </a:solidFill>
              </a:rPr>
              <a:t>University</a:t>
            </a:r>
          </a:p>
          <a:p>
            <a:pPr eaLnBrk="1" hangingPunct="1"/>
            <a:r>
              <a:rPr lang="en-US" altLang="en-US" sz="2800" b="1" dirty="0" smtClean="0">
                <a:solidFill>
                  <a:schemeClr val="accent6">
                    <a:lumMod val="50000"/>
                  </a:schemeClr>
                </a:solidFill>
              </a:rPr>
              <a:t>Mentor</a:t>
            </a:r>
            <a:r>
              <a:rPr lang="en-US" altLang="en-US" sz="2800" dirty="0" smtClean="0">
                <a:solidFill>
                  <a:schemeClr val="accent6">
                    <a:lumMod val="50000"/>
                  </a:schemeClr>
                </a:solidFill>
              </a:rPr>
              <a:t>:	Michael Robinson, Florida International University</a:t>
            </a:r>
          </a:p>
          <a:p>
            <a:pPr eaLnBrk="1" hangingPunct="1"/>
            <a:r>
              <a:rPr lang="en-US" altLang="en-US" sz="2800" b="1" dirty="0" smtClean="0">
                <a:solidFill>
                  <a:schemeClr val="accent6">
                    <a:lumMod val="50000"/>
                  </a:schemeClr>
                </a:solidFill>
              </a:rPr>
              <a:t>Instructor</a:t>
            </a:r>
            <a:r>
              <a:rPr lang="en-US" altLang="en-US" sz="2800" dirty="0" smtClean="0">
                <a:solidFill>
                  <a:schemeClr val="accent6">
                    <a:lumMod val="50000"/>
                  </a:schemeClr>
                </a:solidFill>
              </a:rPr>
              <a:t>: 	</a:t>
            </a:r>
            <a:r>
              <a:rPr lang="en-US" altLang="en-US" sz="2800" dirty="0" err="1" smtClean="0">
                <a:solidFill>
                  <a:schemeClr val="accent6">
                    <a:lumMod val="50000"/>
                  </a:schemeClr>
                </a:solidFill>
              </a:rPr>
              <a:t>Masoud</a:t>
            </a:r>
            <a:r>
              <a:rPr lang="en-US" altLang="en-US" sz="2800" dirty="0" smtClean="0">
                <a:solidFill>
                  <a:schemeClr val="accent6">
                    <a:lumMod val="50000"/>
                  </a:schemeClr>
                </a:solidFill>
              </a:rPr>
              <a:t> </a:t>
            </a:r>
            <a:r>
              <a:rPr lang="en-US" altLang="en-US" sz="2800" dirty="0" err="1" smtClean="0">
                <a:solidFill>
                  <a:schemeClr val="accent6">
                    <a:lumMod val="50000"/>
                  </a:schemeClr>
                </a:solidFill>
              </a:rPr>
              <a:t>Sadjadi</a:t>
            </a:r>
            <a:r>
              <a:rPr lang="en-US" altLang="en-US" sz="2800" dirty="0" smtClean="0">
                <a:solidFill>
                  <a:schemeClr val="accent6">
                    <a:lumMod val="50000"/>
                  </a:schemeClr>
                </a:solidFill>
              </a:rPr>
              <a:t>, Florida International University</a:t>
            </a:r>
          </a:p>
          <a:p>
            <a:pPr eaLnBrk="1" hangingPunct="1"/>
            <a:endParaRPr lang="en-US" altLang="en-US" sz="3000" dirty="0">
              <a:solidFill>
                <a:schemeClr val="accent6">
                  <a:lumMod val="50000"/>
                </a:schemeClr>
              </a:solidFill>
            </a:endParaRPr>
          </a:p>
        </p:txBody>
      </p:sp>
      <p:grpSp>
        <p:nvGrpSpPr>
          <p:cNvPr id="4" name="Group 3"/>
          <p:cNvGrpSpPr/>
          <p:nvPr/>
        </p:nvGrpSpPr>
        <p:grpSpPr>
          <a:xfrm>
            <a:off x="23469600" y="936781"/>
            <a:ext cx="8629650" cy="1349219"/>
            <a:chOff x="646112" y="838200"/>
            <a:chExt cx="7798042" cy="1219200"/>
          </a:xfrm>
        </p:grpSpPr>
        <p:sp>
          <p:nvSpPr>
            <p:cNvPr id="3081" name="Rectangle 6"/>
            <p:cNvSpPr>
              <a:spLocks noChangeArrowheads="1"/>
            </p:cNvSpPr>
            <p:nvPr/>
          </p:nvSpPr>
          <p:spPr bwMode="auto">
            <a:xfrm>
              <a:off x="3719754" y="838200"/>
              <a:ext cx="472440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sz="3200" b="1" dirty="0">
                  <a:solidFill>
                    <a:schemeClr val="accent6">
                      <a:lumMod val="50000"/>
                    </a:schemeClr>
                  </a:solidFill>
                </a:rPr>
                <a:t>School of </a:t>
              </a:r>
              <a:r>
                <a:rPr lang="en-US" sz="3200" b="1" dirty="0" smtClean="0">
                  <a:solidFill>
                    <a:schemeClr val="accent6">
                      <a:lumMod val="50000"/>
                    </a:schemeClr>
                  </a:solidFill>
                </a:rPr>
                <a:t>Computing &amp; </a:t>
              </a:r>
              <a:r>
                <a:rPr lang="en-US" sz="3200" b="1" dirty="0">
                  <a:solidFill>
                    <a:schemeClr val="accent6">
                      <a:lumMod val="50000"/>
                    </a:schemeClr>
                  </a:solidFill>
                </a:rPr>
                <a:t>Information Sciences</a:t>
              </a:r>
              <a:endParaRPr lang="en-US" sz="3200" dirty="0">
                <a:solidFill>
                  <a:schemeClr val="accent6">
                    <a:lumMod val="50000"/>
                  </a:schemeClr>
                </a:solidFill>
              </a:endParaRPr>
            </a:p>
          </p:txBody>
        </p:sp>
        <p:pic>
          <p:nvPicPr>
            <p:cNvPr id="3082" name="Picture 32"/>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46112" y="838200"/>
              <a:ext cx="2630488"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7" name="Text Box 5"/>
          <p:cNvSpPr txBox="1">
            <a:spLocks noChangeArrowheads="1"/>
          </p:cNvSpPr>
          <p:nvPr/>
        </p:nvSpPr>
        <p:spPr bwMode="auto">
          <a:xfrm>
            <a:off x="76200" y="1553874"/>
            <a:ext cx="32918400" cy="653615"/>
          </a:xfrm>
          <a:prstGeom prst="rect">
            <a:avLst/>
          </a:prstGeom>
          <a:noFill/>
          <a:ln w="9525">
            <a:noFill/>
            <a:miter lim="800000"/>
            <a:headEnd/>
            <a:tailEnd/>
          </a:ln>
          <a:effectLst/>
        </p:spPr>
        <p:txBody>
          <a:bodyPr wrap="square" lIns="98655" tIns="49327" rIns="98655" bIns="49327">
            <a:spAutoFit/>
          </a:bodyPr>
          <a:lstStyle>
            <a:lvl1pPr defTabSz="985838" eaLnBrk="0" hangingPunct="0">
              <a:defRPr sz="8400">
                <a:solidFill>
                  <a:schemeClr val="tx1"/>
                </a:solidFill>
                <a:latin typeface="Arial" panose="020B0604020202020204" pitchFamily="34" charset="0"/>
                <a:ea typeface="ＭＳ Ｐゴシック" panose="020B0600070205080204" pitchFamily="34" charset="-128"/>
              </a:defRPr>
            </a:lvl1pPr>
            <a:lvl2pPr marL="37931725" indent="-37474525" defTabSz="985838" eaLnBrk="0" hangingPunct="0">
              <a:defRPr sz="8400">
                <a:solidFill>
                  <a:schemeClr val="tx1"/>
                </a:solidFill>
                <a:latin typeface="Arial" panose="020B0604020202020204" pitchFamily="34" charset="0"/>
                <a:ea typeface="ＭＳ Ｐゴシック" panose="020B0600070205080204" pitchFamily="34" charset="-128"/>
              </a:defRPr>
            </a:lvl2pPr>
            <a:lvl3pPr eaLnBrk="0" hangingPunct="0">
              <a:defRPr sz="8400">
                <a:solidFill>
                  <a:schemeClr val="tx1"/>
                </a:solidFill>
                <a:latin typeface="Arial" panose="020B0604020202020204" pitchFamily="34" charset="0"/>
                <a:ea typeface="ＭＳ Ｐゴシック" panose="020B0600070205080204" pitchFamily="34" charset="-128"/>
              </a:defRPr>
            </a:lvl3pPr>
            <a:lvl4pPr eaLnBrk="0" hangingPunct="0">
              <a:defRPr sz="8400">
                <a:solidFill>
                  <a:schemeClr val="tx1"/>
                </a:solidFill>
                <a:latin typeface="Arial" panose="020B0604020202020204" pitchFamily="34" charset="0"/>
                <a:ea typeface="ＭＳ Ｐゴシック" panose="020B0600070205080204" pitchFamily="34" charset="-128"/>
              </a:defRPr>
            </a:lvl4pPr>
            <a:lvl5pPr eaLnBrk="0" hangingPunct="0">
              <a:defRPr sz="8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eaLnBrk="1" hangingPunct="1">
              <a:lnSpc>
                <a:spcPct val="30000"/>
              </a:lnSpc>
              <a:spcBef>
                <a:spcPct val="50000"/>
              </a:spcBef>
              <a:defRPr/>
            </a:pPr>
            <a:r>
              <a:rPr lang="en-US" sz="12000" b="1" dirty="0" smtClean="0">
                <a:solidFill>
                  <a:schemeClr val="accent6">
                    <a:lumMod val="50000"/>
                  </a:schemeClr>
                </a:solidFill>
                <a:effectLst>
                  <a:outerShdw blurRad="38100" dist="38100" dir="2700000" algn="tl">
                    <a:srgbClr val="C0C0C0"/>
                  </a:outerShdw>
                </a:effectLst>
                <a:latin typeface="Verdana" panose="020B0604030504040204" pitchFamily="34" charset="0"/>
                <a:ea typeface="Verdana" panose="020B0604030504040204" pitchFamily="34" charset="0"/>
                <a:cs typeface="Verdana" panose="020B0604030504040204" pitchFamily="34" charset="0"/>
              </a:rPr>
              <a:t>	</a:t>
            </a:r>
            <a:r>
              <a:rPr lang="en-US" sz="12000" b="1" dirty="0" err="1" smtClean="0">
                <a:solidFill>
                  <a:schemeClr val="accent6">
                    <a:lumMod val="50000"/>
                  </a:schemeClr>
                </a:solidFill>
                <a:effectLst>
                  <a:outerShdw blurRad="38100" dist="38100" dir="2700000" algn="tl">
                    <a:srgbClr val="C0C0C0"/>
                  </a:outerShdw>
                </a:effectLst>
                <a:latin typeface="Verdana" panose="020B0604030504040204" pitchFamily="34" charset="0"/>
                <a:ea typeface="Verdana" panose="020B0604030504040204" pitchFamily="34" charset="0"/>
                <a:cs typeface="Verdana" panose="020B0604030504040204" pitchFamily="34" charset="0"/>
              </a:rPr>
              <a:t>GenomePro</a:t>
            </a:r>
            <a:r>
              <a:rPr lang="en-US" sz="12000" b="1" dirty="0" smtClean="0">
                <a:solidFill>
                  <a:schemeClr val="accent6">
                    <a:lumMod val="50000"/>
                  </a:schemeClr>
                </a:solidFill>
                <a:effectLst>
                  <a:outerShdw blurRad="38100" dist="38100" dir="2700000" algn="tl">
                    <a:srgbClr val="C0C0C0"/>
                  </a:outerShdw>
                </a:effectLst>
                <a:latin typeface="Verdana" panose="020B0604030504040204" pitchFamily="34" charset="0"/>
                <a:ea typeface="Verdana" panose="020B0604030504040204" pitchFamily="34" charset="0"/>
                <a:cs typeface="Verdana" panose="020B0604030504040204" pitchFamily="34" charset="0"/>
              </a:rPr>
              <a:t> 2.0</a:t>
            </a:r>
            <a:endParaRPr lang="en-US" sz="12000" dirty="0" smtClean="0">
              <a:solidFill>
                <a:schemeClr val="accent6">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grpSp>
        <p:nvGrpSpPr>
          <p:cNvPr id="17" name="Group 16"/>
          <p:cNvGrpSpPr/>
          <p:nvPr/>
        </p:nvGrpSpPr>
        <p:grpSpPr>
          <a:xfrm>
            <a:off x="1219200" y="3306292"/>
            <a:ext cx="19644260" cy="1418108"/>
            <a:chOff x="1524000" y="3230092"/>
            <a:chExt cx="19644260" cy="1418108"/>
          </a:xfrm>
        </p:grpSpPr>
        <p:pic>
          <p:nvPicPr>
            <p:cNvPr id="88" name="Picture 13"/>
            <p:cNvPicPr>
              <a:picLocks noChangeAspect="1"/>
            </p:cNvPicPr>
            <p:nvPr/>
          </p:nvPicPr>
          <p:blipFill>
            <a:blip r:embed="rId15">
              <a:extLst>
                <a:ext uri="{28A0092B-C50C-407E-A947-70E740481C1C}">
                  <a14:useLocalDpi xmlns:a14="http://schemas.microsoft.com/office/drawing/2010/main" val="0"/>
                </a:ext>
              </a:extLst>
            </a:blip>
            <a:stretch>
              <a:fillRect/>
            </a:stretch>
          </p:blipFill>
          <p:spPr bwMode="auto">
            <a:xfrm>
              <a:off x="11125200" y="3230092"/>
              <a:ext cx="1360816" cy="1418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 name="Picture 14"/>
            <p:cNvPicPr>
              <a:picLocks noChangeAspect="1"/>
            </p:cNvPicPr>
            <p:nvPr/>
          </p:nvPicPr>
          <p:blipFill>
            <a:blip r:embed="rId16">
              <a:extLst>
                <a:ext uri="{28A0092B-C50C-407E-A947-70E740481C1C}">
                  <a14:useLocalDpi xmlns:a14="http://schemas.microsoft.com/office/drawing/2010/main" val="0"/>
                </a:ext>
              </a:extLst>
            </a:blip>
            <a:stretch>
              <a:fillRect/>
            </a:stretch>
          </p:blipFill>
          <p:spPr bwMode="auto">
            <a:xfrm>
              <a:off x="17602200" y="3657600"/>
              <a:ext cx="3566060" cy="817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0" name="Picture 19"/>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bwMode="auto">
            <a:xfrm>
              <a:off x="7620000" y="3250904"/>
              <a:ext cx="1032673" cy="117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1" name="Picture 3"/>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9372600" y="3457331"/>
              <a:ext cx="1161367" cy="962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13"/>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bwMode="auto">
            <a:xfrm>
              <a:off x="3810000" y="3341877"/>
              <a:ext cx="986320" cy="1077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3" name="Picture 14"/>
            <p:cNvPicPr>
              <a:picLocks noChangeAspect="1"/>
            </p:cNvPicPr>
            <p:nvPr/>
          </p:nvPicPr>
          <p:blipFill>
            <a:blip r:embed="rId20">
              <a:extLst>
                <a:ext uri="{28A0092B-C50C-407E-A947-70E740481C1C}">
                  <a14:useLocalDpi xmlns:a14="http://schemas.microsoft.com/office/drawing/2010/main" val="0"/>
                </a:ext>
              </a:extLst>
            </a:blip>
            <a:stretch>
              <a:fillRect/>
            </a:stretch>
          </p:blipFill>
          <p:spPr bwMode="auto">
            <a:xfrm>
              <a:off x="1524000" y="3230451"/>
              <a:ext cx="1811756" cy="1315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 name="Picture 19"/>
            <p:cNvPicPr>
              <a:picLocks noChangeAspect="1"/>
            </p:cNvPicPr>
            <p:nvPr/>
          </p:nvPicPr>
          <p:blipFill>
            <a:blip r:embed="rId21">
              <a:extLst>
                <a:ext uri="{28A0092B-C50C-407E-A947-70E740481C1C}">
                  <a14:useLocalDpi xmlns:a14="http://schemas.microsoft.com/office/drawing/2010/main" val="0"/>
                </a:ext>
              </a:extLst>
            </a:blip>
            <a:stretch>
              <a:fillRect/>
            </a:stretch>
          </p:blipFill>
          <p:spPr bwMode="auto">
            <a:xfrm>
              <a:off x="12954000" y="3581400"/>
              <a:ext cx="1501620" cy="77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5" name="Picture 3"/>
            <p:cNvPicPr>
              <a:picLocks noChangeAspect="1"/>
            </p:cNvPicPr>
            <p:nvPr/>
          </p:nvPicPr>
          <p:blipFill>
            <a:blip r:embed="rId22">
              <a:extLst>
                <a:ext uri="{28A0092B-C50C-407E-A947-70E740481C1C}">
                  <a14:useLocalDpi xmlns:a14="http://schemas.microsoft.com/office/drawing/2010/main" val="0"/>
                </a:ext>
              </a:extLst>
            </a:blip>
            <a:stretch>
              <a:fillRect/>
            </a:stretch>
          </p:blipFill>
          <p:spPr bwMode="auto">
            <a:xfrm>
              <a:off x="5562600" y="3276600"/>
              <a:ext cx="1086420" cy="1064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6" name="Picture 19"/>
            <p:cNvPicPr>
              <a:picLocks noChangeAspect="1"/>
            </p:cNvPicPr>
            <p:nvPr/>
          </p:nvPicPr>
          <p:blipFill>
            <a:blip r:embed="rId23">
              <a:extLst>
                <a:ext uri="{28A0092B-C50C-407E-A947-70E740481C1C}">
                  <a14:useLocalDpi xmlns:a14="http://schemas.microsoft.com/office/drawing/2010/main" val="0"/>
                </a:ext>
              </a:extLst>
            </a:blip>
            <a:stretch>
              <a:fillRect/>
            </a:stretch>
          </p:blipFill>
          <p:spPr bwMode="auto">
            <a:xfrm>
              <a:off x="14859000" y="3733800"/>
              <a:ext cx="2396136" cy="601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lnDef>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14588</TotalTime>
  <Words>451</Words>
  <Application>Microsoft Office PowerPoint</Application>
  <PresentationFormat>Custom</PresentationFormat>
  <Paragraphs>60</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Diseño predeterminado</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Me</dc:creator>
  <cp:lastModifiedBy>TheVueValet Residences</cp:lastModifiedBy>
  <cp:revision>173</cp:revision>
  <dcterms:created xsi:type="dcterms:W3CDTF">2012-11-19T15:27:41Z</dcterms:created>
  <dcterms:modified xsi:type="dcterms:W3CDTF">2015-12-09T03:36:47Z</dcterms:modified>
</cp:coreProperties>
</file>

<file path=docProps/thumbnail.jpeg>
</file>